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76" r:id="rId4"/>
    <p:sldId id="262" r:id="rId5"/>
    <p:sldId id="277" r:id="rId6"/>
    <p:sldId id="278" r:id="rId7"/>
    <p:sldId id="258" r:id="rId8"/>
    <p:sldId id="261" r:id="rId9"/>
    <p:sldId id="279" r:id="rId10"/>
    <p:sldId id="281" r:id="rId11"/>
    <p:sldId id="28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gif"/><Relationship Id="rId2" Type="http://schemas.openxmlformats.org/officeDocument/2006/relationships/image" Target="../media/image6.jpeg"/><Relationship Id="rId1" Type="http://schemas.openxmlformats.org/officeDocument/2006/relationships/image" Target="../media/image5.jpg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jpg"/><Relationship Id="rId9" Type="http://schemas.openxmlformats.org/officeDocument/2006/relationships/image" Target="../media/image13.gif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gif"/><Relationship Id="rId2" Type="http://schemas.openxmlformats.org/officeDocument/2006/relationships/image" Target="../media/image6.jpeg"/><Relationship Id="rId1" Type="http://schemas.openxmlformats.org/officeDocument/2006/relationships/image" Target="../media/image5.jpg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jpg"/><Relationship Id="rId9" Type="http://schemas.openxmlformats.org/officeDocument/2006/relationships/image" Target="../media/image1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32782-FDF0-4E44-9748-F32DE698CE22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06320-7D9B-4552-B856-91FD02BA0F43}">
      <dgm:prSet/>
      <dgm:spPr/>
      <dgm:t>
        <a:bodyPr/>
        <a:lstStyle/>
        <a:p>
          <a:pPr rtl="0"/>
          <a:r>
            <a:rPr lang="en-US" smtClean="0"/>
            <a:t>Premiums</a:t>
          </a:r>
          <a:endParaRPr lang="en-US"/>
        </a:p>
      </dgm:t>
    </dgm:pt>
    <dgm:pt modelId="{FF7711CA-5411-4AA5-9AB3-3C79D10FFCE5}" type="parTrans" cxnId="{15AB27EC-2265-4692-B1A4-55E8E6C2EB75}">
      <dgm:prSet/>
      <dgm:spPr/>
      <dgm:t>
        <a:bodyPr/>
        <a:lstStyle/>
        <a:p>
          <a:endParaRPr lang="en-US"/>
        </a:p>
      </dgm:t>
    </dgm:pt>
    <dgm:pt modelId="{61ED9517-888B-4362-9813-552B3A4BE6D7}" type="sibTrans" cxnId="{15AB27EC-2265-4692-B1A4-55E8E6C2EB7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D0B60DEC-077F-46CB-BAAD-DFA1B379F3F7}">
      <dgm:prSet/>
      <dgm:spPr/>
      <dgm:t>
        <a:bodyPr/>
        <a:lstStyle/>
        <a:p>
          <a:pPr rtl="0"/>
          <a:r>
            <a:rPr lang="en-US" smtClean="0"/>
            <a:t>Experience Mod</a:t>
          </a:r>
          <a:endParaRPr lang="en-US"/>
        </a:p>
      </dgm:t>
    </dgm:pt>
    <dgm:pt modelId="{D544B21F-D13E-4530-A2C7-23D176339CE6}" type="parTrans" cxnId="{2A02DB0B-0C07-4889-840C-8569AC161FEC}">
      <dgm:prSet/>
      <dgm:spPr/>
      <dgm:t>
        <a:bodyPr/>
        <a:lstStyle/>
        <a:p>
          <a:endParaRPr lang="en-US"/>
        </a:p>
      </dgm:t>
    </dgm:pt>
    <dgm:pt modelId="{DB921E7A-DDF5-425B-8496-3901C4133307}" type="sibTrans" cxnId="{2A02DB0B-0C07-4889-840C-8569AC161FEC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45D908D7-E052-48E4-B9FB-3C4DA0EBD644}">
      <dgm:prSet/>
      <dgm:spPr/>
      <dgm:t>
        <a:bodyPr/>
        <a:lstStyle/>
        <a:p>
          <a:pPr rtl="0"/>
          <a:r>
            <a:rPr lang="en-US" smtClean="0"/>
            <a:t>Loss Ratio</a:t>
          </a:r>
          <a:endParaRPr lang="en-US"/>
        </a:p>
      </dgm:t>
    </dgm:pt>
    <dgm:pt modelId="{77B54A0D-A634-4256-9071-61BC0EACD367}" type="parTrans" cxnId="{9D4A159D-B898-4B8C-BC92-F9AEF9D83ACF}">
      <dgm:prSet/>
      <dgm:spPr/>
      <dgm:t>
        <a:bodyPr/>
        <a:lstStyle/>
        <a:p>
          <a:endParaRPr lang="en-US"/>
        </a:p>
      </dgm:t>
    </dgm:pt>
    <dgm:pt modelId="{81C8331B-FA80-4699-9AF9-6D30B4548E76}" type="sibTrans" cxnId="{9D4A159D-B898-4B8C-BC92-F9AEF9D83ACF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DE70711C-BE2B-4DD1-9BE0-0C3F724035A9}">
      <dgm:prSet/>
      <dgm:spPr/>
      <dgm:t>
        <a:bodyPr/>
        <a:lstStyle/>
        <a:p>
          <a:pPr rtl="0"/>
          <a:r>
            <a:rPr lang="en-US" smtClean="0"/>
            <a:t>Old malingering claims</a:t>
          </a:r>
          <a:endParaRPr lang="en-US"/>
        </a:p>
      </dgm:t>
    </dgm:pt>
    <dgm:pt modelId="{D628765D-27D4-4AEE-B5EE-BBCD62B66868}" type="parTrans" cxnId="{6C886678-7730-48BB-ACDA-609FAD36FBA1}">
      <dgm:prSet/>
      <dgm:spPr/>
      <dgm:t>
        <a:bodyPr/>
        <a:lstStyle/>
        <a:p>
          <a:endParaRPr lang="en-US"/>
        </a:p>
      </dgm:t>
    </dgm:pt>
    <dgm:pt modelId="{4E6DA855-001E-4CEA-8FD1-35EF93DDCAF5}" type="sibTrans" cxnId="{6C886678-7730-48BB-ACDA-609FAD36FBA1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  <dgm:pt modelId="{CD8DD266-E337-442B-A6B4-F767F3AD7DB9}">
      <dgm:prSet/>
      <dgm:spPr/>
      <dgm:t>
        <a:bodyPr/>
        <a:lstStyle/>
        <a:p>
          <a:pPr rtl="0"/>
          <a:r>
            <a:rPr lang="en-US" smtClean="0"/>
            <a:t>File Closures</a:t>
          </a:r>
          <a:endParaRPr lang="en-US"/>
        </a:p>
      </dgm:t>
    </dgm:pt>
    <dgm:pt modelId="{E366A76B-8975-434F-AEC0-7205812C8C7D}" type="parTrans" cxnId="{EBD7A42B-6CAB-425E-97DD-0FACA66F09B7}">
      <dgm:prSet/>
      <dgm:spPr/>
      <dgm:t>
        <a:bodyPr/>
        <a:lstStyle/>
        <a:p>
          <a:endParaRPr lang="en-US"/>
        </a:p>
      </dgm:t>
    </dgm:pt>
    <dgm:pt modelId="{85709605-E69A-4552-BD8B-D3B0D02B3A7F}" type="sibTrans" cxnId="{EBD7A42B-6CAB-425E-97DD-0FACA66F09B7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C356563D-7040-4E92-BE54-F9CEBB292F98}">
      <dgm:prSet/>
      <dgm:spPr/>
      <dgm:t>
        <a:bodyPr/>
        <a:lstStyle/>
        <a:p>
          <a:pPr rtl="0"/>
          <a:r>
            <a:rPr lang="en-US" smtClean="0"/>
            <a:t>Claim updates</a:t>
          </a:r>
          <a:endParaRPr lang="en-US"/>
        </a:p>
      </dgm:t>
    </dgm:pt>
    <dgm:pt modelId="{49B96270-1A88-4E22-BB37-3AE0E5E38DF8}" type="parTrans" cxnId="{9AABA9C0-E740-4CE0-9B4D-E1E9288ED874}">
      <dgm:prSet/>
      <dgm:spPr/>
      <dgm:t>
        <a:bodyPr/>
        <a:lstStyle/>
        <a:p>
          <a:endParaRPr lang="en-US"/>
        </a:p>
      </dgm:t>
    </dgm:pt>
    <dgm:pt modelId="{29CCC3FB-CCB8-4D6C-BD54-8B3C70E95D3F}" type="sibTrans" cxnId="{9AABA9C0-E740-4CE0-9B4D-E1E9288ED874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  <dgm:t>
        <a:bodyPr/>
        <a:lstStyle/>
        <a:p>
          <a:endParaRPr lang="en-US"/>
        </a:p>
      </dgm:t>
    </dgm:pt>
    <dgm:pt modelId="{1F7BD9C5-87D2-49F0-BCD3-66C46F71D91E}">
      <dgm:prSet/>
      <dgm:spPr/>
      <dgm:t>
        <a:bodyPr/>
        <a:lstStyle/>
        <a:p>
          <a:pPr rtl="0"/>
          <a:r>
            <a:rPr lang="en-US" smtClean="0"/>
            <a:t>Return to work assistance</a:t>
          </a:r>
          <a:endParaRPr lang="en-US"/>
        </a:p>
      </dgm:t>
    </dgm:pt>
    <dgm:pt modelId="{666036B6-A3C7-4AB3-92A5-0AA464FB4168}" type="parTrans" cxnId="{64AE2FA8-29C1-44D2-BBF2-9C0FB40AC7CA}">
      <dgm:prSet/>
      <dgm:spPr/>
      <dgm:t>
        <a:bodyPr/>
        <a:lstStyle/>
        <a:p>
          <a:endParaRPr lang="en-US"/>
        </a:p>
      </dgm:t>
    </dgm:pt>
    <dgm:pt modelId="{C89F3710-CF8D-4DC1-971C-6CAAA1A1F4EB}" type="sibTrans" cxnId="{64AE2FA8-29C1-44D2-BBF2-9C0FB40AC7CA}">
      <dgm:prSet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56DA906A-6895-470C-8CBE-7AFCE4FBB4D8}">
      <dgm:prSet/>
      <dgm:spPr/>
      <dgm:t>
        <a:bodyPr/>
        <a:lstStyle/>
        <a:p>
          <a:pPr rtl="0"/>
          <a:r>
            <a:rPr lang="en-US" smtClean="0"/>
            <a:t>Medical management</a:t>
          </a:r>
          <a:endParaRPr lang="en-US"/>
        </a:p>
      </dgm:t>
    </dgm:pt>
    <dgm:pt modelId="{82400C98-B430-448F-AFD7-1A2BAADE3C36}" type="parTrans" cxnId="{4703A728-F90C-4C2E-811C-AC588452D54A}">
      <dgm:prSet/>
      <dgm:spPr/>
      <dgm:t>
        <a:bodyPr/>
        <a:lstStyle/>
        <a:p>
          <a:endParaRPr lang="en-US"/>
        </a:p>
      </dgm:t>
    </dgm:pt>
    <dgm:pt modelId="{E933905B-A592-4CC7-B521-6F9EFB3F5365}" type="sibTrans" cxnId="{4703A728-F90C-4C2E-811C-AC588452D54A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  <dgm:t>
        <a:bodyPr/>
        <a:lstStyle/>
        <a:p>
          <a:endParaRPr lang="en-US"/>
        </a:p>
      </dgm:t>
    </dgm:pt>
    <dgm:pt modelId="{05D913E6-5F15-4DB8-A3E6-64A07C0DFF82}">
      <dgm:prSet/>
      <dgm:spPr/>
      <dgm:t>
        <a:bodyPr/>
        <a:lstStyle/>
        <a:p>
          <a:pPr rtl="0"/>
          <a:r>
            <a:rPr lang="en-US" smtClean="0"/>
            <a:t>Loss Run Reviews</a:t>
          </a:r>
          <a:endParaRPr lang="en-US"/>
        </a:p>
      </dgm:t>
    </dgm:pt>
    <dgm:pt modelId="{61C045CC-FB96-4CB1-89B1-0EAF895203C2}" type="parTrans" cxnId="{8A75403E-FEA7-43A0-9A7E-3EC6D9820B0E}">
      <dgm:prSet/>
      <dgm:spPr/>
      <dgm:t>
        <a:bodyPr/>
        <a:lstStyle/>
        <a:p>
          <a:endParaRPr lang="en-US"/>
        </a:p>
      </dgm:t>
    </dgm:pt>
    <dgm:pt modelId="{76C5A105-26EC-45D3-9D32-0DE2B6CF6A64}" type="sibTrans" cxnId="{8A75403E-FEA7-43A0-9A7E-3EC6D9820B0E}">
      <dgm:prSet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532D036D-4A15-4CA0-999F-C980895E23AD}">
      <dgm:prSet/>
      <dgm:spPr/>
      <dgm:t>
        <a:bodyPr/>
        <a:lstStyle/>
        <a:p>
          <a:pPr rtl="0"/>
          <a:r>
            <a:rPr lang="en-US" smtClean="0"/>
            <a:t>Underwriting guidelines</a:t>
          </a:r>
          <a:endParaRPr lang="en-US"/>
        </a:p>
      </dgm:t>
    </dgm:pt>
    <dgm:pt modelId="{9ABEF2FE-DF46-4486-8496-3FB4BBAABE44}" type="parTrans" cxnId="{9486C1F9-7B9F-410F-A468-BD9A4FE1FFC9}">
      <dgm:prSet/>
      <dgm:spPr/>
      <dgm:t>
        <a:bodyPr/>
        <a:lstStyle/>
        <a:p>
          <a:endParaRPr lang="en-US"/>
        </a:p>
      </dgm:t>
    </dgm:pt>
    <dgm:pt modelId="{D7B39F6F-453C-4A63-AB6A-1C11FBE4EB63}" type="sibTrans" cxnId="{9486C1F9-7B9F-410F-A468-BD9A4FE1FFC9}">
      <dgm:prSet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n-US"/>
        </a:p>
      </dgm:t>
    </dgm:pt>
    <dgm:pt modelId="{4FFFDEB5-EE7B-4654-887E-ADA96E7A3173}">
      <dgm:prSet/>
      <dgm:spPr/>
      <dgm:t>
        <a:bodyPr/>
        <a:lstStyle/>
        <a:p>
          <a:pPr rtl="0"/>
          <a:r>
            <a:rPr lang="en-US" smtClean="0"/>
            <a:t>HR support/claims roundtables</a:t>
          </a:r>
          <a:endParaRPr lang="en-US"/>
        </a:p>
      </dgm:t>
    </dgm:pt>
    <dgm:pt modelId="{EF9B7FC7-EBA7-4EB3-9B43-B291AF358266}" type="parTrans" cxnId="{98EF8ADA-3D58-4290-B278-5B1FC7479D3E}">
      <dgm:prSet/>
      <dgm:spPr/>
      <dgm:t>
        <a:bodyPr/>
        <a:lstStyle/>
        <a:p>
          <a:endParaRPr lang="en-US"/>
        </a:p>
      </dgm:t>
    </dgm:pt>
    <dgm:pt modelId="{6089B1CA-EA21-4CEF-A176-D11DCC0297D2}" type="sibTrans" cxnId="{98EF8ADA-3D58-4290-B278-5B1FC7479D3E}">
      <dgm:prSet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DF70DA98-15DD-4F18-872F-105EC7BA2F52}">
      <dgm:prSet/>
      <dgm:spPr/>
      <dgm:t>
        <a:bodyPr/>
        <a:lstStyle/>
        <a:p>
          <a:pPr rtl="0"/>
          <a:r>
            <a:rPr lang="en-US" smtClean="0"/>
            <a:t>Business decisions </a:t>
          </a:r>
          <a:endParaRPr lang="en-US"/>
        </a:p>
      </dgm:t>
    </dgm:pt>
    <dgm:pt modelId="{0C45F814-FD11-4081-AD5B-C9049DCF0A86}" type="parTrans" cxnId="{964E1EAC-F4C4-41D5-A6CE-3AA669CDDEE2}">
      <dgm:prSet/>
      <dgm:spPr/>
      <dgm:t>
        <a:bodyPr/>
        <a:lstStyle/>
        <a:p>
          <a:endParaRPr lang="en-US"/>
        </a:p>
      </dgm:t>
    </dgm:pt>
    <dgm:pt modelId="{0622BAD4-E6C3-41B0-B041-9F7774F1F619}" type="sibTrans" cxnId="{964E1EAC-F4C4-41D5-A6CE-3AA669CDDEE2}">
      <dgm:prSet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en-US"/>
        </a:p>
      </dgm:t>
    </dgm:pt>
    <dgm:pt modelId="{580F58EA-78BD-44CF-BD1D-6AC3008A074E}">
      <dgm:prSet/>
      <dgm:spPr/>
      <dgm:t>
        <a:bodyPr/>
        <a:lstStyle/>
        <a:p>
          <a:endParaRPr lang="en-US"/>
        </a:p>
      </dgm:t>
    </dgm:pt>
    <dgm:pt modelId="{6579D9E4-A10F-4B91-B4D8-E5CADB8C03A9}" type="parTrans" cxnId="{96CA9D72-2B3F-4B07-998C-C1EC46A4ABF4}">
      <dgm:prSet/>
      <dgm:spPr/>
      <dgm:t>
        <a:bodyPr/>
        <a:lstStyle/>
        <a:p>
          <a:endParaRPr lang="en-US"/>
        </a:p>
      </dgm:t>
    </dgm:pt>
    <dgm:pt modelId="{3CE48F94-5D26-4107-A6B1-034A9BDC0A1F}" type="sibTrans" cxnId="{96CA9D72-2B3F-4B07-998C-C1EC46A4ABF4}">
      <dgm:prSet/>
      <dgm:spPr/>
      <dgm:t>
        <a:bodyPr/>
        <a:lstStyle/>
        <a:p>
          <a:endParaRPr lang="en-US"/>
        </a:p>
      </dgm:t>
    </dgm:pt>
    <dgm:pt modelId="{7BAC2FBD-8057-42CC-B0F2-2A21306DB8E9}">
      <dgm:prSet/>
      <dgm:spPr/>
      <dgm:t>
        <a:bodyPr/>
        <a:lstStyle/>
        <a:p>
          <a:endParaRPr lang="en-US"/>
        </a:p>
      </dgm:t>
    </dgm:pt>
    <dgm:pt modelId="{2CA1E857-0C1E-45D7-BF23-D2C2682654BD}" type="parTrans" cxnId="{14C9043A-B152-4035-B823-C61F46641398}">
      <dgm:prSet/>
      <dgm:spPr/>
      <dgm:t>
        <a:bodyPr/>
        <a:lstStyle/>
        <a:p>
          <a:endParaRPr lang="en-US"/>
        </a:p>
      </dgm:t>
    </dgm:pt>
    <dgm:pt modelId="{DC671D52-818D-4ED3-A8E7-96674109358C}" type="sibTrans" cxnId="{14C9043A-B152-4035-B823-C61F46641398}">
      <dgm:prSet/>
      <dgm:spPr/>
      <dgm:t>
        <a:bodyPr/>
        <a:lstStyle/>
        <a:p>
          <a:endParaRPr lang="en-US"/>
        </a:p>
      </dgm:t>
    </dgm:pt>
    <dgm:pt modelId="{3DBAE9F6-FE41-4F28-8553-301F15D81256}">
      <dgm:prSet/>
      <dgm:spPr/>
      <dgm:t>
        <a:bodyPr/>
        <a:lstStyle/>
        <a:p>
          <a:endParaRPr lang="en-US"/>
        </a:p>
      </dgm:t>
    </dgm:pt>
    <dgm:pt modelId="{18FD8E2E-C8A2-479C-8188-E9861502698B}" type="parTrans" cxnId="{C042DB1D-83AB-452F-B313-9121AFFF4D4B}">
      <dgm:prSet/>
      <dgm:spPr/>
      <dgm:t>
        <a:bodyPr/>
        <a:lstStyle/>
        <a:p>
          <a:endParaRPr lang="en-US"/>
        </a:p>
      </dgm:t>
    </dgm:pt>
    <dgm:pt modelId="{1BC986DF-13B3-41E5-B289-F674BAA2B90F}" type="sibTrans" cxnId="{C042DB1D-83AB-452F-B313-9121AFFF4D4B}">
      <dgm:prSet/>
      <dgm:spPr/>
      <dgm:t>
        <a:bodyPr/>
        <a:lstStyle/>
        <a:p>
          <a:endParaRPr lang="en-US"/>
        </a:p>
      </dgm:t>
    </dgm:pt>
    <dgm:pt modelId="{84E0BCAE-2064-4D6D-A4C4-F5F65A3AC85A}">
      <dgm:prSet/>
      <dgm:spPr/>
      <dgm:t>
        <a:bodyPr/>
        <a:lstStyle/>
        <a:p>
          <a:endParaRPr lang="en-US"/>
        </a:p>
      </dgm:t>
    </dgm:pt>
    <dgm:pt modelId="{981DCE31-AAEA-41F2-B7BA-703181F4BBC6}" type="parTrans" cxnId="{E39024B2-6C9F-4AE9-AE92-7826DA241AB7}">
      <dgm:prSet/>
      <dgm:spPr/>
      <dgm:t>
        <a:bodyPr/>
        <a:lstStyle/>
        <a:p>
          <a:endParaRPr lang="en-US"/>
        </a:p>
      </dgm:t>
    </dgm:pt>
    <dgm:pt modelId="{67A788B4-C558-4938-BB6A-03C591877BBF}" type="sibTrans" cxnId="{E39024B2-6C9F-4AE9-AE92-7826DA241AB7}">
      <dgm:prSet/>
      <dgm:spPr/>
      <dgm:t>
        <a:bodyPr/>
        <a:lstStyle/>
        <a:p>
          <a:endParaRPr lang="en-US"/>
        </a:p>
      </dgm:t>
    </dgm:pt>
    <dgm:pt modelId="{DFD10663-551E-4391-ADA8-909745FB28A8}" type="pres">
      <dgm:prSet presAssocID="{EDB32782-FDF0-4E44-9748-F32DE698CE22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8F9E0A1C-4A84-4CF1-A8B2-13AEF881AFE0}" type="pres">
      <dgm:prSet presAssocID="{3C106320-7D9B-4552-B856-91FD02BA0F43}" presName="text1" presStyleCnt="0"/>
      <dgm:spPr/>
    </dgm:pt>
    <dgm:pt modelId="{18EC4D64-1405-405F-9003-7E11B3A342BF}" type="pres">
      <dgm:prSet presAssocID="{3C106320-7D9B-4552-B856-91FD02BA0F43}" presName="textRepeatNode" presStyleLbl="alignNode1" presStyleIdx="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96F28-BCF5-41FD-A9C3-3745ED6FC846}" type="pres">
      <dgm:prSet presAssocID="{3C106320-7D9B-4552-B856-91FD02BA0F43}" presName="textaccent1" presStyleCnt="0"/>
      <dgm:spPr/>
    </dgm:pt>
    <dgm:pt modelId="{A790DC68-3B65-438F-8FF3-FFC97B446E2F}" type="pres">
      <dgm:prSet presAssocID="{3C106320-7D9B-4552-B856-91FD02BA0F43}" presName="accentRepeatNode" presStyleLbl="solidAlignAcc1" presStyleIdx="0" presStyleCnt="24"/>
      <dgm:spPr/>
    </dgm:pt>
    <dgm:pt modelId="{0A3B0867-6D18-4D7D-8FBE-39BDBB14243F}" type="pres">
      <dgm:prSet presAssocID="{61ED9517-888B-4362-9813-552B3A4BE6D7}" presName="image1" presStyleCnt="0"/>
      <dgm:spPr/>
    </dgm:pt>
    <dgm:pt modelId="{8CF6ACF8-6FB7-43FC-8ED9-5F734B64CF19}" type="pres">
      <dgm:prSet presAssocID="{61ED9517-888B-4362-9813-552B3A4BE6D7}" presName="imageRepeatNode" presStyleLbl="alignAcc1" presStyleIdx="0" presStyleCnt="12"/>
      <dgm:spPr/>
      <dgm:t>
        <a:bodyPr/>
        <a:lstStyle/>
        <a:p>
          <a:endParaRPr lang="en-US"/>
        </a:p>
      </dgm:t>
    </dgm:pt>
    <dgm:pt modelId="{E8A107B7-E273-4E46-BC6A-82EFBC6D9F2F}" type="pres">
      <dgm:prSet presAssocID="{61ED9517-888B-4362-9813-552B3A4BE6D7}" presName="imageaccent1" presStyleCnt="0"/>
      <dgm:spPr/>
    </dgm:pt>
    <dgm:pt modelId="{43AB13EA-0D3D-4EDE-8C1D-94542AADC734}" type="pres">
      <dgm:prSet presAssocID="{61ED9517-888B-4362-9813-552B3A4BE6D7}" presName="accentRepeatNode" presStyleLbl="solidAlignAcc1" presStyleIdx="1" presStyleCnt="24"/>
      <dgm:spPr/>
    </dgm:pt>
    <dgm:pt modelId="{18E07E2F-249E-439E-BC0A-683E063B84A4}" type="pres">
      <dgm:prSet presAssocID="{D0B60DEC-077F-46CB-BAAD-DFA1B379F3F7}" presName="text2" presStyleCnt="0"/>
      <dgm:spPr/>
    </dgm:pt>
    <dgm:pt modelId="{9B0390BD-A6E5-43E3-934F-A9F545731C29}" type="pres">
      <dgm:prSet presAssocID="{D0B60DEC-077F-46CB-BAAD-DFA1B379F3F7}" presName="textRepeatNode" presStyleLbl="alignNode1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D59B3-462B-4EB5-BB5F-4B04B12DAFD2}" type="pres">
      <dgm:prSet presAssocID="{D0B60DEC-077F-46CB-BAAD-DFA1B379F3F7}" presName="textaccent2" presStyleCnt="0"/>
      <dgm:spPr/>
    </dgm:pt>
    <dgm:pt modelId="{37FB9629-77A4-4D44-A65A-FB7964466F0B}" type="pres">
      <dgm:prSet presAssocID="{D0B60DEC-077F-46CB-BAAD-DFA1B379F3F7}" presName="accentRepeatNode" presStyleLbl="solidAlignAcc1" presStyleIdx="2" presStyleCnt="24"/>
      <dgm:spPr/>
    </dgm:pt>
    <dgm:pt modelId="{49ACD915-9791-4DB4-A57B-57A79DC6F282}" type="pres">
      <dgm:prSet presAssocID="{DB921E7A-DDF5-425B-8496-3901C4133307}" presName="image2" presStyleCnt="0"/>
      <dgm:spPr/>
    </dgm:pt>
    <dgm:pt modelId="{06C48D19-863C-47A8-B077-36EBCCB815AD}" type="pres">
      <dgm:prSet presAssocID="{DB921E7A-DDF5-425B-8496-3901C4133307}" presName="imageRepeatNode" presStyleLbl="alignAcc1" presStyleIdx="1" presStyleCnt="12"/>
      <dgm:spPr/>
      <dgm:t>
        <a:bodyPr/>
        <a:lstStyle/>
        <a:p>
          <a:endParaRPr lang="en-US"/>
        </a:p>
      </dgm:t>
    </dgm:pt>
    <dgm:pt modelId="{E6F13EDC-E3B0-441E-A0B2-70528D750CBE}" type="pres">
      <dgm:prSet presAssocID="{DB921E7A-DDF5-425B-8496-3901C4133307}" presName="imageaccent2" presStyleCnt="0"/>
      <dgm:spPr/>
    </dgm:pt>
    <dgm:pt modelId="{6E0B68B9-0E68-4813-BD19-2D168E69EDFA}" type="pres">
      <dgm:prSet presAssocID="{DB921E7A-DDF5-425B-8496-3901C4133307}" presName="accentRepeatNode" presStyleLbl="solidAlignAcc1" presStyleIdx="3" presStyleCnt="24"/>
      <dgm:spPr/>
    </dgm:pt>
    <dgm:pt modelId="{D8C6ECFC-2952-41EE-AB03-C514DD4125F0}" type="pres">
      <dgm:prSet presAssocID="{45D908D7-E052-48E4-B9FB-3C4DA0EBD644}" presName="text3" presStyleCnt="0"/>
      <dgm:spPr/>
    </dgm:pt>
    <dgm:pt modelId="{CA45568B-7A36-415A-8C10-C9474CA91671}" type="pres">
      <dgm:prSet presAssocID="{45D908D7-E052-48E4-B9FB-3C4DA0EBD644}" presName="textRepeatNode" presStyleLbl="alignNode1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92CCE-CD52-4E0D-B9A9-CE2C1BA1E84D}" type="pres">
      <dgm:prSet presAssocID="{45D908D7-E052-48E4-B9FB-3C4DA0EBD644}" presName="textaccent3" presStyleCnt="0"/>
      <dgm:spPr/>
    </dgm:pt>
    <dgm:pt modelId="{EF39765F-FD1D-465B-AE98-346D8D1EC1FF}" type="pres">
      <dgm:prSet presAssocID="{45D908D7-E052-48E4-B9FB-3C4DA0EBD644}" presName="accentRepeatNode" presStyleLbl="solidAlignAcc1" presStyleIdx="4" presStyleCnt="24"/>
      <dgm:spPr/>
    </dgm:pt>
    <dgm:pt modelId="{E8DAD7B0-D579-418B-AC03-2CF79A1A5303}" type="pres">
      <dgm:prSet presAssocID="{81C8331B-FA80-4699-9AF9-6D30B4548E76}" presName="image3" presStyleCnt="0"/>
      <dgm:spPr/>
    </dgm:pt>
    <dgm:pt modelId="{4F6D628F-F5E8-48A3-8DFB-EE91D102A092}" type="pres">
      <dgm:prSet presAssocID="{81C8331B-FA80-4699-9AF9-6D30B4548E76}" presName="imageRepeatNode" presStyleLbl="alignAcc1" presStyleIdx="2" presStyleCnt="12"/>
      <dgm:spPr/>
      <dgm:t>
        <a:bodyPr/>
        <a:lstStyle/>
        <a:p>
          <a:endParaRPr lang="en-US"/>
        </a:p>
      </dgm:t>
    </dgm:pt>
    <dgm:pt modelId="{7C1105AF-D906-4246-A1B6-B44920C0509F}" type="pres">
      <dgm:prSet presAssocID="{81C8331B-FA80-4699-9AF9-6D30B4548E76}" presName="imageaccent3" presStyleCnt="0"/>
      <dgm:spPr/>
    </dgm:pt>
    <dgm:pt modelId="{1B047AC6-4DBC-4F5A-A8C9-6D185BF41AD3}" type="pres">
      <dgm:prSet presAssocID="{81C8331B-FA80-4699-9AF9-6D30B4548E76}" presName="accentRepeatNode" presStyleLbl="solidAlignAcc1" presStyleIdx="5" presStyleCnt="24"/>
      <dgm:spPr/>
    </dgm:pt>
    <dgm:pt modelId="{F67D3D28-D368-4AB1-8616-724262F6A155}" type="pres">
      <dgm:prSet presAssocID="{DE70711C-BE2B-4DD1-9BE0-0C3F724035A9}" presName="text4" presStyleCnt="0"/>
      <dgm:spPr/>
    </dgm:pt>
    <dgm:pt modelId="{4836B995-BB80-403B-A0F6-4D56D144F18E}" type="pres">
      <dgm:prSet presAssocID="{DE70711C-BE2B-4DD1-9BE0-0C3F724035A9}" presName="textRepeatNode" presStyleLbl="alignNode1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C977E-5C56-455E-82DF-61BB1660744C}" type="pres">
      <dgm:prSet presAssocID="{DE70711C-BE2B-4DD1-9BE0-0C3F724035A9}" presName="textaccent4" presStyleCnt="0"/>
      <dgm:spPr/>
    </dgm:pt>
    <dgm:pt modelId="{87DF5949-B128-4614-A75C-04ABE149760E}" type="pres">
      <dgm:prSet presAssocID="{DE70711C-BE2B-4DD1-9BE0-0C3F724035A9}" presName="accentRepeatNode" presStyleLbl="solidAlignAcc1" presStyleIdx="6" presStyleCnt="24"/>
      <dgm:spPr/>
    </dgm:pt>
    <dgm:pt modelId="{A34A3BC3-BA3A-4C84-AAD2-DC05D5C5ABCA}" type="pres">
      <dgm:prSet presAssocID="{4E6DA855-001E-4CEA-8FD1-35EF93DDCAF5}" presName="image4" presStyleCnt="0"/>
      <dgm:spPr/>
    </dgm:pt>
    <dgm:pt modelId="{9CA7E3C0-FAA1-4ED3-A3AF-81BCF40D9AE8}" type="pres">
      <dgm:prSet presAssocID="{4E6DA855-001E-4CEA-8FD1-35EF93DDCAF5}" presName="imageRepeatNode" presStyleLbl="alignAcc1" presStyleIdx="3" presStyleCnt="12"/>
      <dgm:spPr/>
      <dgm:t>
        <a:bodyPr/>
        <a:lstStyle/>
        <a:p>
          <a:endParaRPr lang="en-US"/>
        </a:p>
      </dgm:t>
    </dgm:pt>
    <dgm:pt modelId="{E530A8BD-E326-4E63-8927-D4DD483467F2}" type="pres">
      <dgm:prSet presAssocID="{4E6DA855-001E-4CEA-8FD1-35EF93DDCAF5}" presName="imageaccent4" presStyleCnt="0"/>
      <dgm:spPr/>
    </dgm:pt>
    <dgm:pt modelId="{F3B43950-3AB3-4FE2-B712-0742F6C76366}" type="pres">
      <dgm:prSet presAssocID="{4E6DA855-001E-4CEA-8FD1-35EF93DDCAF5}" presName="accentRepeatNode" presStyleLbl="solidAlignAcc1" presStyleIdx="7" presStyleCnt="24"/>
      <dgm:spPr/>
    </dgm:pt>
    <dgm:pt modelId="{979A9810-BF9A-4974-BC3E-677289025CD5}" type="pres">
      <dgm:prSet presAssocID="{CD8DD266-E337-442B-A6B4-F767F3AD7DB9}" presName="text5" presStyleCnt="0"/>
      <dgm:spPr/>
    </dgm:pt>
    <dgm:pt modelId="{2E4EB442-4837-48F0-96F1-616F343B313F}" type="pres">
      <dgm:prSet presAssocID="{CD8DD266-E337-442B-A6B4-F767F3AD7DB9}" presName="textRepeatNode" presStyleLbl="alignNode1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7EE11-6144-4C9F-B838-C16BCED354A0}" type="pres">
      <dgm:prSet presAssocID="{CD8DD266-E337-442B-A6B4-F767F3AD7DB9}" presName="textaccent5" presStyleCnt="0"/>
      <dgm:spPr/>
    </dgm:pt>
    <dgm:pt modelId="{15735352-1253-441B-BD67-DCE554379DA6}" type="pres">
      <dgm:prSet presAssocID="{CD8DD266-E337-442B-A6B4-F767F3AD7DB9}" presName="accentRepeatNode" presStyleLbl="solidAlignAcc1" presStyleIdx="8" presStyleCnt="24"/>
      <dgm:spPr/>
    </dgm:pt>
    <dgm:pt modelId="{50D972AE-FE91-4201-A1A5-93516DD090E4}" type="pres">
      <dgm:prSet presAssocID="{85709605-E69A-4552-BD8B-D3B0D02B3A7F}" presName="image5" presStyleCnt="0"/>
      <dgm:spPr/>
    </dgm:pt>
    <dgm:pt modelId="{49BEAE89-5037-4811-95D4-D053B9EE281C}" type="pres">
      <dgm:prSet presAssocID="{85709605-E69A-4552-BD8B-D3B0D02B3A7F}" presName="imageRepeatNode" presStyleLbl="alignAcc1" presStyleIdx="4" presStyleCnt="12"/>
      <dgm:spPr/>
      <dgm:t>
        <a:bodyPr/>
        <a:lstStyle/>
        <a:p>
          <a:endParaRPr lang="en-US"/>
        </a:p>
      </dgm:t>
    </dgm:pt>
    <dgm:pt modelId="{4CD9643A-C16C-406B-A63C-316DEF28AF6F}" type="pres">
      <dgm:prSet presAssocID="{85709605-E69A-4552-BD8B-D3B0D02B3A7F}" presName="imageaccent5" presStyleCnt="0"/>
      <dgm:spPr/>
    </dgm:pt>
    <dgm:pt modelId="{147BF96B-BFCC-4017-B3D0-06BAF1727E94}" type="pres">
      <dgm:prSet presAssocID="{85709605-E69A-4552-BD8B-D3B0D02B3A7F}" presName="accentRepeatNode" presStyleLbl="solidAlignAcc1" presStyleIdx="9" presStyleCnt="24"/>
      <dgm:spPr/>
    </dgm:pt>
    <dgm:pt modelId="{E8400E18-0C0F-46FE-AD5F-200A1940ED7A}" type="pres">
      <dgm:prSet presAssocID="{C356563D-7040-4E92-BE54-F9CEBB292F98}" presName="text6" presStyleCnt="0"/>
      <dgm:spPr/>
    </dgm:pt>
    <dgm:pt modelId="{0C670021-2A78-4E5D-8713-D423EF0E0CC6}" type="pres">
      <dgm:prSet presAssocID="{C356563D-7040-4E92-BE54-F9CEBB292F98}" presName="textRepeatNode" presStyleLbl="alignNode1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71B62-7535-4617-A842-8552220E5A41}" type="pres">
      <dgm:prSet presAssocID="{C356563D-7040-4E92-BE54-F9CEBB292F98}" presName="textaccent6" presStyleCnt="0"/>
      <dgm:spPr/>
    </dgm:pt>
    <dgm:pt modelId="{282153A5-BE97-45FE-A791-8887A7AC9729}" type="pres">
      <dgm:prSet presAssocID="{C356563D-7040-4E92-BE54-F9CEBB292F98}" presName="accentRepeatNode" presStyleLbl="solidAlignAcc1" presStyleIdx="10" presStyleCnt="24"/>
      <dgm:spPr/>
    </dgm:pt>
    <dgm:pt modelId="{455EAEE7-1ED1-439F-B4E4-B64C2F0AD590}" type="pres">
      <dgm:prSet presAssocID="{29CCC3FB-CCB8-4D6C-BD54-8B3C70E95D3F}" presName="image6" presStyleCnt="0"/>
      <dgm:spPr/>
    </dgm:pt>
    <dgm:pt modelId="{18B98F8B-5BC7-493D-A7F9-38FA0E45F82B}" type="pres">
      <dgm:prSet presAssocID="{29CCC3FB-CCB8-4D6C-BD54-8B3C70E95D3F}" presName="imageRepeatNode" presStyleLbl="alignAcc1" presStyleIdx="5" presStyleCnt="12"/>
      <dgm:spPr/>
      <dgm:t>
        <a:bodyPr/>
        <a:lstStyle/>
        <a:p>
          <a:endParaRPr lang="en-US"/>
        </a:p>
      </dgm:t>
    </dgm:pt>
    <dgm:pt modelId="{2F06FBE7-2C97-49C3-A8ED-548C19CBD514}" type="pres">
      <dgm:prSet presAssocID="{29CCC3FB-CCB8-4D6C-BD54-8B3C70E95D3F}" presName="imageaccent6" presStyleCnt="0"/>
      <dgm:spPr/>
    </dgm:pt>
    <dgm:pt modelId="{DF76F428-5D48-4E22-BEB3-6D0D06530288}" type="pres">
      <dgm:prSet presAssocID="{29CCC3FB-CCB8-4D6C-BD54-8B3C70E95D3F}" presName="accentRepeatNode" presStyleLbl="solidAlignAcc1" presStyleIdx="11" presStyleCnt="24"/>
      <dgm:spPr/>
    </dgm:pt>
    <dgm:pt modelId="{AA9C67ED-989A-4B1B-8F56-05502130CD82}" type="pres">
      <dgm:prSet presAssocID="{1F7BD9C5-87D2-49F0-BCD3-66C46F71D91E}" presName="text7" presStyleCnt="0"/>
      <dgm:spPr/>
    </dgm:pt>
    <dgm:pt modelId="{84463F88-0B0A-4786-8FB1-FC315A4B142B}" type="pres">
      <dgm:prSet presAssocID="{1F7BD9C5-87D2-49F0-BCD3-66C46F71D91E}" presName="textRepeatNode" presStyleLbl="alignNode1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8B0A7-195F-4D36-AD0F-26A5961DB91E}" type="pres">
      <dgm:prSet presAssocID="{1F7BD9C5-87D2-49F0-BCD3-66C46F71D91E}" presName="textaccent7" presStyleCnt="0"/>
      <dgm:spPr/>
    </dgm:pt>
    <dgm:pt modelId="{62DA541E-FC06-44AE-8EC6-45682C397F08}" type="pres">
      <dgm:prSet presAssocID="{1F7BD9C5-87D2-49F0-BCD3-66C46F71D91E}" presName="accentRepeatNode" presStyleLbl="solidAlignAcc1" presStyleIdx="12" presStyleCnt="24"/>
      <dgm:spPr/>
    </dgm:pt>
    <dgm:pt modelId="{E45CCF44-A91F-47CD-A946-7479F5FB6E01}" type="pres">
      <dgm:prSet presAssocID="{C89F3710-CF8D-4DC1-971C-6CAAA1A1F4EB}" presName="image7" presStyleCnt="0"/>
      <dgm:spPr/>
    </dgm:pt>
    <dgm:pt modelId="{AFFA06A0-61ED-4ED1-ADBC-A91EE750A727}" type="pres">
      <dgm:prSet presAssocID="{C89F3710-CF8D-4DC1-971C-6CAAA1A1F4EB}" presName="imageRepeatNode" presStyleLbl="alignAcc1" presStyleIdx="6" presStyleCnt="12"/>
      <dgm:spPr/>
      <dgm:t>
        <a:bodyPr/>
        <a:lstStyle/>
        <a:p>
          <a:endParaRPr lang="en-US"/>
        </a:p>
      </dgm:t>
    </dgm:pt>
    <dgm:pt modelId="{213ED883-F351-4529-BA4C-5042EC942E7F}" type="pres">
      <dgm:prSet presAssocID="{C89F3710-CF8D-4DC1-971C-6CAAA1A1F4EB}" presName="imageaccent7" presStyleCnt="0"/>
      <dgm:spPr/>
    </dgm:pt>
    <dgm:pt modelId="{03496B20-2291-46FB-904A-33075D08F82B}" type="pres">
      <dgm:prSet presAssocID="{C89F3710-CF8D-4DC1-971C-6CAAA1A1F4EB}" presName="accentRepeatNode" presStyleLbl="solidAlignAcc1" presStyleIdx="13" presStyleCnt="24"/>
      <dgm:spPr/>
    </dgm:pt>
    <dgm:pt modelId="{02C8BBAF-B0E9-4B2F-A6C8-E34565C9E0F4}" type="pres">
      <dgm:prSet presAssocID="{56DA906A-6895-470C-8CBE-7AFCE4FBB4D8}" presName="text8" presStyleCnt="0"/>
      <dgm:spPr/>
    </dgm:pt>
    <dgm:pt modelId="{F35F39A1-95D9-4FE1-A840-602835731D85}" type="pres">
      <dgm:prSet presAssocID="{56DA906A-6895-470C-8CBE-7AFCE4FBB4D8}" presName="textRepeatNode" presStyleLbl="alignNode1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0F036-D3EC-401D-AE1D-2E01FED0450A}" type="pres">
      <dgm:prSet presAssocID="{56DA906A-6895-470C-8CBE-7AFCE4FBB4D8}" presName="textaccent8" presStyleCnt="0"/>
      <dgm:spPr/>
    </dgm:pt>
    <dgm:pt modelId="{1DFCDC88-AAE4-470D-8917-7CC1A46FD6F4}" type="pres">
      <dgm:prSet presAssocID="{56DA906A-6895-470C-8CBE-7AFCE4FBB4D8}" presName="accentRepeatNode" presStyleLbl="solidAlignAcc1" presStyleIdx="14" presStyleCnt="24"/>
      <dgm:spPr/>
    </dgm:pt>
    <dgm:pt modelId="{31787DB5-938A-4B46-B695-275B9712BEA6}" type="pres">
      <dgm:prSet presAssocID="{E933905B-A592-4CC7-B521-6F9EFB3F5365}" presName="image8" presStyleCnt="0"/>
      <dgm:spPr/>
    </dgm:pt>
    <dgm:pt modelId="{523F4BB8-12C9-46A8-B014-842548B82F45}" type="pres">
      <dgm:prSet presAssocID="{E933905B-A592-4CC7-B521-6F9EFB3F5365}" presName="imageRepeatNode" presStyleLbl="alignAcc1" presStyleIdx="7" presStyleCnt="12"/>
      <dgm:spPr/>
      <dgm:t>
        <a:bodyPr/>
        <a:lstStyle/>
        <a:p>
          <a:endParaRPr lang="en-US"/>
        </a:p>
      </dgm:t>
    </dgm:pt>
    <dgm:pt modelId="{7594F219-E4A1-4B23-85EB-50E69B45BC49}" type="pres">
      <dgm:prSet presAssocID="{E933905B-A592-4CC7-B521-6F9EFB3F5365}" presName="imageaccent8" presStyleCnt="0"/>
      <dgm:spPr/>
    </dgm:pt>
    <dgm:pt modelId="{4B0023C6-BBBE-448D-9B84-EE24F283AE56}" type="pres">
      <dgm:prSet presAssocID="{E933905B-A592-4CC7-B521-6F9EFB3F5365}" presName="accentRepeatNode" presStyleLbl="solidAlignAcc1" presStyleIdx="15" presStyleCnt="24" custLinFactX="-52243" custLinFactNeighborX="-100000" custLinFactNeighborY="8018"/>
      <dgm:spPr/>
    </dgm:pt>
    <dgm:pt modelId="{0741E17A-89E6-4C52-A655-6AEBEFC8DD7E}" type="pres">
      <dgm:prSet presAssocID="{05D913E6-5F15-4DB8-A3E6-64A07C0DFF82}" presName="text9" presStyleCnt="0"/>
      <dgm:spPr/>
    </dgm:pt>
    <dgm:pt modelId="{128D40C1-3E52-4943-9F64-00466631D4B2}" type="pres">
      <dgm:prSet presAssocID="{05D913E6-5F15-4DB8-A3E6-64A07C0DFF82}" presName="textRepeatNode" presStyleLbl="alignNode1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02403-337A-45AE-AA3B-08A3C1591001}" type="pres">
      <dgm:prSet presAssocID="{05D913E6-5F15-4DB8-A3E6-64A07C0DFF82}" presName="textaccent9" presStyleCnt="0"/>
      <dgm:spPr/>
    </dgm:pt>
    <dgm:pt modelId="{D81AB4AA-6F03-4EDB-87A5-57741913E17A}" type="pres">
      <dgm:prSet presAssocID="{05D913E6-5F15-4DB8-A3E6-64A07C0DFF82}" presName="accentRepeatNode" presStyleLbl="solidAlignAcc1" presStyleIdx="16" presStyleCnt="24"/>
      <dgm:spPr/>
    </dgm:pt>
    <dgm:pt modelId="{FBD52975-06DA-4DFF-B448-9F0E635743F3}" type="pres">
      <dgm:prSet presAssocID="{76C5A105-26EC-45D3-9D32-0DE2B6CF6A64}" presName="image9" presStyleCnt="0"/>
      <dgm:spPr/>
    </dgm:pt>
    <dgm:pt modelId="{37597C39-C18F-4AE2-ACA4-22CB756AA757}" type="pres">
      <dgm:prSet presAssocID="{76C5A105-26EC-45D3-9D32-0DE2B6CF6A64}" presName="imageRepeatNode" presStyleLbl="alignAcc1" presStyleIdx="8" presStyleCnt="12"/>
      <dgm:spPr/>
      <dgm:t>
        <a:bodyPr/>
        <a:lstStyle/>
        <a:p>
          <a:endParaRPr lang="en-US"/>
        </a:p>
      </dgm:t>
    </dgm:pt>
    <dgm:pt modelId="{82C103CC-52F8-472B-8F65-AFF9ACE31DB4}" type="pres">
      <dgm:prSet presAssocID="{76C5A105-26EC-45D3-9D32-0DE2B6CF6A64}" presName="imageaccent9" presStyleCnt="0"/>
      <dgm:spPr/>
    </dgm:pt>
    <dgm:pt modelId="{06903E3F-B268-43E8-8AA3-7A9360FE2E54}" type="pres">
      <dgm:prSet presAssocID="{76C5A105-26EC-45D3-9D32-0DE2B6CF6A64}" presName="accentRepeatNode" presStyleLbl="solidAlignAcc1" presStyleIdx="17" presStyleCnt="24"/>
      <dgm:spPr/>
    </dgm:pt>
    <dgm:pt modelId="{83160B88-32E8-4517-9D2F-DCC288E2DC3B}" type="pres">
      <dgm:prSet presAssocID="{532D036D-4A15-4CA0-999F-C980895E23AD}" presName="text10" presStyleCnt="0"/>
      <dgm:spPr/>
    </dgm:pt>
    <dgm:pt modelId="{C0DDD462-0D16-49E1-86A1-69ACBD2FF31D}" type="pres">
      <dgm:prSet presAssocID="{532D036D-4A15-4CA0-999F-C980895E23AD}" presName="textRepeatNode" presStyleLbl="alignNode1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57713-1204-4FF8-AA6C-25E9EFA8639C}" type="pres">
      <dgm:prSet presAssocID="{532D036D-4A15-4CA0-999F-C980895E23AD}" presName="textaccent10" presStyleCnt="0"/>
      <dgm:spPr/>
    </dgm:pt>
    <dgm:pt modelId="{A8AC85AE-678F-4B94-A831-172BBA4E1A1B}" type="pres">
      <dgm:prSet presAssocID="{532D036D-4A15-4CA0-999F-C980895E23AD}" presName="accentRepeatNode" presStyleLbl="solidAlignAcc1" presStyleIdx="18" presStyleCnt="24"/>
      <dgm:spPr/>
    </dgm:pt>
    <dgm:pt modelId="{53F527C2-6F1E-483B-98EF-3B99C45EEF1C}" type="pres">
      <dgm:prSet presAssocID="{D7B39F6F-453C-4A63-AB6A-1C11FBE4EB63}" presName="image10" presStyleCnt="0"/>
      <dgm:spPr/>
    </dgm:pt>
    <dgm:pt modelId="{31A68C57-5102-4C36-9880-A8D7321E7E09}" type="pres">
      <dgm:prSet presAssocID="{D7B39F6F-453C-4A63-AB6A-1C11FBE4EB63}" presName="imageRepeatNode" presStyleLbl="alignAcc1" presStyleIdx="9" presStyleCnt="12"/>
      <dgm:spPr/>
      <dgm:t>
        <a:bodyPr/>
        <a:lstStyle/>
        <a:p>
          <a:endParaRPr lang="en-US"/>
        </a:p>
      </dgm:t>
    </dgm:pt>
    <dgm:pt modelId="{41B5E6B5-BF5B-4CAE-A996-56F579181204}" type="pres">
      <dgm:prSet presAssocID="{D7B39F6F-453C-4A63-AB6A-1C11FBE4EB63}" presName="imageaccent10" presStyleCnt="0"/>
      <dgm:spPr/>
    </dgm:pt>
    <dgm:pt modelId="{E70C7341-EC71-4D3D-9B37-BF79C08DAFF8}" type="pres">
      <dgm:prSet presAssocID="{D7B39F6F-453C-4A63-AB6A-1C11FBE4EB63}" presName="accentRepeatNode" presStyleLbl="solidAlignAcc1" presStyleIdx="19" presStyleCnt="24"/>
      <dgm:spPr/>
    </dgm:pt>
    <dgm:pt modelId="{8CC7978A-4DBA-4224-83A3-FAD47A3B3AF2}" type="pres">
      <dgm:prSet presAssocID="{4FFFDEB5-EE7B-4654-887E-ADA96E7A3173}" presName="text11" presStyleCnt="0"/>
      <dgm:spPr/>
    </dgm:pt>
    <dgm:pt modelId="{7203226A-0803-4D9B-ABAD-C07F5DC96E7E}" type="pres">
      <dgm:prSet presAssocID="{4FFFDEB5-EE7B-4654-887E-ADA96E7A3173}" presName="textRepeatNode" presStyleLbl="alignNode1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637D-74D1-4615-A82A-56D11E9B878C}" type="pres">
      <dgm:prSet presAssocID="{4FFFDEB5-EE7B-4654-887E-ADA96E7A3173}" presName="textaccent11" presStyleCnt="0"/>
      <dgm:spPr/>
    </dgm:pt>
    <dgm:pt modelId="{63473525-3189-4072-A81E-8284CA92E3E8}" type="pres">
      <dgm:prSet presAssocID="{4FFFDEB5-EE7B-4654-887E-ADA96E7A3173}" presName="accentRepeatNode" presStyleLbl="solidAlignAcc1" presStyleIdx="20" presStyleCnt="24"/>
      <dgm:spPr/>
    </dgm:pt>
    <dgm:pt modelId="{6D41FB73-09FC-4086-9783-692230885721}" type="pres">
      <dgm:prSet presAssocID="{6089B1CA-EA21-4CEF-A176-D11DCC0297D2}" presName="image11" presStyleCnt="0"/>
      <dgm:spPr/>
    </dgm:pt>
    <dgm:pt modelId="{A44C0992-0934-4646-B34E-699C109FEA12}" type="pres">
      <dgm:prSet presAssocID="{6089B1CA-EA21-4CEF-A176-D11DCC0297D2}" presName="imageRepeatNode" presStyleLbl="alignAcc1" presStyleIdx="10" presStyleCnt="12"/>
      <dgm:spPr/>
      <dgm:t>
        <a:bodyPr/>
        <a:lstStyle/>
        <a:p>
          <a:endParaRPr lang="en-US"/>
        </a:p>
      </dgm:t>
    </dgm:pt>
    <dgm:pt modelId="{33E6BBB4-5D8E-4D72-914E-23273B57B81C}" type="pres">
      <dgm:prSet presAssocID="{6089B1CA-EA21-4CEF-A176-D11DCC0297D2}" presName="imageaccent11" presStyleCnt="0"/>
      <dgm:spPr/>
    </dgm:pt>
    <dgm:pt modelId="{6B0A2AF4-DC0E-4112-BECC-157A51411C70}" type="pres">
      <dgm:prSet presAssocID="{6089B1CA-EA21-4CEF-A176-D11DCC0297D2}" presName="accentRepeatNode" presStyleLbl="solidAlignAcc1" presStyleIdx="21" presStyleCnt="24"/>
      <dgm:spPr/>
    </dgm:pt>
    <dgm:pt modelId="{D2DEEF90-BCB9-41CD-B6A7-01F9C168EEB2}" type="pres">
      <dgm:prSet presAssocID="{DF70DA98-15DD-4F18-872F-105EC7BA2F52}" presName="text12" presStyleCnt="0"/>
      <dgm:spPr/>
    </dgm:pt>
    <dgm:pt modelId="{84A369D2-21B8-4CBA-8D13-B0A5192DF22C}" type="pres">
      <dgm:prSet presAssocID="{DF70DA98-15DD-4F18-872F-105EC7BA2F52}" presName="textRepeatNode" presStyleLbl="alignNode1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6BC5C-E8B0-45FA-A010-8F0D85607812}" type="pres">
      <dgm:prSet presAssocID="{DF70DA98-15DD-4F18-872F-105EC7BA2F52}" presName="textaccent12" presStyleCnt="0"/>
      <dgm:spPr/>
    </dgm:pt>
    <dgm:pt modelId="{D08B1C88-6DE2-4ACA-A0A0-2273756DDD2F}" type="pres">
      <dgm:prSet presAssocID="{DF70DA98-15DD-4F18-872F-105EC7BA2F52}" presName="accentRepeatNode" presStyleLbl="solidAlignAcc1" presStyleIdx="22" presStyleCnt="24"/>
      <dgm:spPr/>
    </dgm:pt>
    <dgm:pt modelId="{29548E31-FA69-4FA7-9D78-6A0090934183}" type="pres">
      <dgm:prSet presAssocID="{0622BAD4-E6C3-41B0-B041-9F7774F1F619}" presName="image12" presStyleCnt="0"/>
      <dgm:spPr/>
    </dgm:pt>
    <dgm:pt modelId="{0E2EDDA9-086E-41CA-BF1E-96311A39CB42}" type="pres">
      <dgm:prSet presAssocID="{0622BAD4-E6C3-41B0-B041-9F7774F1F619}" presName="imageRepeatNode" presStyleLbl="alignAcc1" presStyleIdx="11" presStyleCnt="12"/>
      <dgm:spPr/>
      <dgm:t>
        <a:bodyPr/>
        <a:lstStyle/>
        <a:p>
          <a:endParaRPr lang="en-US"/>
        </a:p>
      </dgm:t>
    </dgm:pt>
    <dgm:pt modelId="{C9A1B6DE-4297-4E7D-A031-6D0109945A13}" type="pres">
      <dgm:prSet presAssocID="{0622BAD4-E6C3-41B0-B041-9F7774F1F619}" presName="imageaccent12" presStyleCnt="0"/>
      <dgm:spPr/>
    </dgm:pt>
    <dgm:pt modelId="{629B28F0-D3AE-4F3E-BD8C-6902533DC177}" type="pres">
      <dgm:prSet presAssocID="{0622BAD4-E6C3-41B0-B041-9F7774F1F619}" presName="accentRepeatNode" presStyleLbl="solidAlignAcc1" presStyleIdx="23" presStyleCnt="24"/>
      <dgm:spPr/>
    </dgm:pt>
  </dgm:ptLst>
  <dgm:cxnLst>
    <dgm:cxn modelId="{9657C657-F6A6-4BE1-8E71-D25BD78B3C3D}" type="presOf" srcId="{0622BAD4-E6C3-41B0-B041-9F7774F1F619}" destId="{0E2EDDA9-086E-41CA-BF1E-96311A39CB42}" srcOrd="0" destOrd="0" presId="urn:microsoft.com/office/officeart/2008/layout/HexagonCluster"/>
    <dgm:cxn modelId="{6D505FC6-2E92-4B68-B625-BA3B99788EB7}" type="presOf" srcId="{81C8331B-FA80-4699-9AF9-6D30B4548E76}" destId="{4F6D628F-F5E8-48A3-8DFB-EE91D102A092}" srcOrd="0" destOrd="0" presId="urn:microsoft.com/office/officeart/2008/layout/HexagonCluster"/>
    <dgm:cxn modelId="{C13E9520-2F9E-47A1-ADDE-3D49FFB36E6B}" type="presOf" srcId="{85709605-E69A-4552-BD8B-D3B0D02B3A7F}" destId="{49BEAE89-5037-4811-95D4-D053B9EE281C}" srcOrd="0" destOrd="0" presId="urn:microsoft.com/office/officeart/2008/layout/HexagonCluster"/>
    <dgm:cxn modelId="{15AB27EC-2265-4692-B1A4-55E8E6C2EB75}" srcId="{EDB32782-FDF0-4E44-9748-F32DE698CE22}" destId="{3C106320-7D9B-4552-B856-91FD02BA0F43}" srcOrd="0" destOrd="0" parTransId="{FF7711CA-5411-4AA5-9AB3-3C79D10FFCE5}" sibTransId="{61ED9517-888B-4362-9813-552B3A4BE6D7}"/>
    <dgm:cxn modelId="{4703A728-F90C-4C2E-811C-AC588452D54A}" srcId="{EDB32782-FDF0-4E44-9748-F32DE698CE22}" destId="{56DA906A-6895-470C-8CBE-7AFCE4FBB4D8}" srcOrd="7" destOrd="0" parTransId="{82400C98-B430-448F-AFD7-1A2BAADE3C36}" sibTransId="{E933905B-A592-4CC7-B521-6F9EFB3F5365}"/>
    <dgm:cxn modelId="{64AE2FA8-29C1-44D2-BBF2-9C0FB40AC7CA}" srcId="{EDB32782-FDF0-4E44-9748-F32DE698CE22}" destId="{1F7BD9C5-87D2-49F0-BCD3-66C46F71D91E}" srcOrd="6" destOrd="0" parTransId="{666036B6-A3C7-4AB3-92A5-0AA464FB4168}" sibTransId="{C89F3710-CF8D-4DC1-971C-6CAAA1A1F4EB}"/>
    <dgm:cxn modelId="{68C3ADFD-1ADB-4E87-9774-1BD1B5B1B458}" type="presOf" srcId="{C356563D-7040-4E92-BE54-F9CEBB292F98}" destId="{0C670021-2A78-4E5D-8713-D423EF0E0CC6}" srcOrd="0" destOrd="0" presId="urn:microsoft.com/office/officeart/2008/layout/HexagonCluster"/>
    <dgm:cxn modelId="{5F6B3288-BDA0-4DB4-BDCB-BBAA071F298D}" type="presOf" srcId="{3C106320-7D9B-4552-B856-91FD02BA0F43}" destId="{18EC4D64-1405-405F-9003-7E11B3A342BF}" srcOrd="0" destOrd="0" presId="urn:microsoft.com/office/officeart/2008/layout/HexagonCluster"/>
    <dgm:cxn modelId="{96CA9D72-2B3F-4B07-998C-C1EC46A4ABF4}" srcId="{EDB32782-FDF0-4E44-9748-F32DE698CE22}" destId="{580F58EA-78BD-44CF-BD1D-6AC3008A074E}" srcOrd="12" destOrd="0" parTransId="{6579D9E4-A10F-4B91-B4D8-E5CADB8C03A9}" sibTransId="{3CE48F94-5D26-4107-A6B1-034A9BDC0A1F}"/>
    <dgm:cxn modelId="{9AABA9C0-E740-4CE0-9B4D-E1E9288ED874}" srcId="{EDB32782-FDF0-4E44-9748-F32DE698CE22}" destId="{C356563D-7040-4E92-BE54-F9CEBB292F98}" srcOrd="5" destOrd="0" parTransId="{49B96270-1A88-4E22-BB37-3AE0E5E38DF8}" sibTransId="{29CCC3FB-CCB8-4D6C-BD54-8B3C70E95D3F}"/>
    <dgm:cxn modelId="{193FE40E-8571-41A0-AFEE-358AA539355F}" type="presOf" srcId="{61ED9517-888B-4362-9813-552B3A4BE6D7}" destId="{8CF6ACF8-6FB7-43FC-8ED9-5F734B64CF19}" srcOrd="0" destOrd="0" presId="urn:microsoft.com/office/officeart/2008/layout/HexagonCluster"/>
    <dgm:cxn modelId="{4E5BD7A5-E65B-495F-99A5-05E0E50D2B6F}" type="presOf" srcId="{6089B1CA-EA21-4CEF-A176-D11DCC0297D2}" destId="{A44C0992-0934-4646-B34E-699C109FEA12}" srcOrd="0" destOrd="0" presId="urn:microsoft.com/office/officeart/2008/layout/HexagonCluster"/>
    <dgm:cxn modelId="{96C14227-DEF5-477C-BC3D-978F6727C0AF}" type="presOf" srcId="{4FFFDEB5-EE7B-4654-887E-ADA96E7A3173}" destId="{7203226A-0803-4D9B-ABAD-C07F5DC96E7E}" srcOrd="0" destOrd="0" presId="urn:microsoft.com/office/officeart/2008/layout/HexagonCluster"/>
    <dgm:cxn modelId="{1935CD2E-AB21-4879-AAC9-D14A1B9356B3}" type="presOf" srcId="{C89F3710-CF8D-4DC1-971C-6CAAA1A1F4EB}" destId="{AFFA06A0-61ED-4ED1-ADBC-A91EE750A727}" srcOrd="0" destOrd="0" presId="urn:microsoft.com/office/officeart/2008/layout/HexagonCluster"/>
    <dgm:cxn modelId="{A46FCF7F-E441-48AE-97FE-04E540C9F451}" type="presOf" srcId="{4E6DA855-001E-4CEA-8FD1-35EF93DDCAF5}" destId="{9CA7E3C0-FAA1-4ED3-A3AF-81BCF40D9AE8}" srcOrd="0" destOrd="0" presId="urn:microsoft.com/office/officeart/2008/layout/HexagonCluster"/>
    <dgm:cxn modelId="{D9ED1F81-C22F-4D4D-9A51-6BEE26F8A049}" type="presOf" srcId="{E933905B-A592-4CC7-B521-6F9EFB3F5365}" destId="{523F4BB8-12C9-46A8-B014-842548B82F45}" srcOrd="0" destOrd="0" presId="urn:microsoft.com/office/officeart/2008/layout/HexagonCluster"/>
    <dgm:cxn modelId="{C042DB1D-83AB-452F-B313-9121AFFF4D4B}" srcId="{EDB32782-FDF0-4E44-9748-F32DE698CE22}" destId="{3DBAE9F6-FE41-4F28-8553-301F15D81256}" srcOrd="14" destOrd="0" parTransId="{18FD8E2E-C8A2-479C-8188-E9861502698B}" sibTransId="{1BC986DF-13B3-41E5-B289-F674BAA2B90F}"/>
    <dgm:cxn modelId="{8A75403E-FEA7-43A0-9A7E-3EC6D9820B0E}" srcId="{EDB32782-FDF0-4E44-9748-F32DE698CE22}" destId="{05D913E6-5F15-4DB8-A3E6-64A07C0DFF82}" srcOrd="8" destOrd="0" parTransId="{61C045CC-FB96-4CB1-89B1-0EAF895203C2}" sibTransId="{76C5A105-26EC-45D3-9D32-0DE2B6CF6A64}"/>
    <dgm:cxn modelId="{9CE5D94E-6067-4FBA-AFFB-C5ADA8B9920F}" type="presOf" srcId="{CD8DD266-E337-442B-A6B4-F767F3AD7DB9}" destId="{2E4EB442-4837-48F0-96F1-616F343B313F}" srcOrd="0" destOrd="0" presId="urn:microsoft.com/office/officeart/2008/layout/HexagonCluster"/>
    <dgm:cxn modelId="{0BFED435-FC79-4007-897D-1A3728A0E4F7}" type="presOf" srcId="{DE70711C-BE2B-4DD1-9BE0-0C3F724035A9}" destId="{4836B995-BB80-403B-A0F6-4D56D144F18E}" srcOrd="0" destOrd="0" presId="urn:microsoft.com/office/officeart/2008/layout/HexagonCluster"/>
    <dgm:cxn modelId="{9486C1F9-7B9F-410F-A468-BD9A4FE1FFC9}" srcId="{EDB32782-FDF0-4E44-9748-F32DE698CE22}" destId="{532D036D-4A15-4CA0-999F-C980895E23AD}" srcOrd="9" destOrd="0" parTransId="{9ABEF2FE-DF46-4486-8496-3FB4BBAABE44}" sibTransId="{D7B39F6F-453C-4A63-AB6A-1C11FBE4EB63}"/>
    <dgm:cxn modelId="{0B0EDEF4-422E-4F7E-BCDD-53E74CB8C0F9}" type="presOf" srcId="{56DA906A-6895-470C-8CBE-7AFCE4FBB4D8}" destId="{F35F39A1-95D9-4FE1-A840-602835731D85}" srcOrd="0" destOrd="0" presId="urn:microsoft.com/office/officeart/2008/layout/HexagonCluster"/>
    <dgm:cxn modelId="{A61B0F82-ACFC-47F4-8E7D-066967B54EAE}" type="presOf" srcId="{532D036D-4A15-4CA0-999F-C980895E23AD}" destId="{C0DDD462-0D16-49E1-86A1-69ACBD2FF31D}" srcOrd="0" destOrd="0" presId="urn:microsoft.com/office/officeart/2008/layout/HexagonCluster"/>
    <dgm:cxn modelId="{757E9130-DD43-4F10-B888-44A428474888}" type="presOf" srcId="{D0B60DEC-077F-46CB-BAAD-DFA1B379F3F7}" destId="{9B0390BD-A6E5-43E3-934F-A9F545731C29}" srcOrd="0" destOrd="0" presId="urn:microsoft.com/office/officeart/2008/layout/HexagonCluster"/>
    <dgm:cxn modelId="{4C48BAED-CFD3-496D-9D30-D8E4F2CB2F58}" type="presOf" srcId="{1F7BD9C5-87D2-49F0-BCD3-66C46F71D91E}" destId="{84463F88-0B0A-4786-8FB1-FC315A4B142B}" srcOrd="0" destOrd="0" presId="urn:microsoft.com/office/officeart/2008/layout/HexagonCluster"/>
    <dgm:cxn modelId="{6CE8297B-335C-45E5-A989-F1F097CC8F0D}" type="presOf" srcId="{45D908D7-E052-48E4-B9FB-3C4DA0EBD644}" destId="{CA45568B-7A36-415A-8C10-C9474CA91671}" srcOrd="0" destOrd="0" presId="urn:microsoft.com/office/officeart/2008/layout/HexagonCluster"/>
    <dgm:cxn modelId="{843DBE14-67E9-4586-9258-300CAD37BD04}" type="presOf" srcId="{DB921E7A-DDF5-425B-8496-3901C4133307}" destId="{06C48D19-863C-47A8-B077-36EBCCB815AD}" srcOrd="0" destOrd="0" presId="urn:microsoft.com/office/officeart/2008/layout/HexagonCluster"/>
    <dgm:cxn modelId="{14C9043A-B152-4035-B823-C61F46641398}" srcId="{EDB32782-FDF0-4E44-9748-F32DE698CE22}" destId="{7BAC2FBD-8057-42CC-B0F2-2A21306DB8E9}" srcOrd="13" destOrd="0" parTransId="{2CA1E857-0C1E-45D7-BF23-D2C2682654BD}" sibTransId="{DC671D52-818D-4ED3-A8E7-96674109358C}"/>
    <dgm:cxn modelId="{964E1EAC-F4C4-41D5-A6CE-3AA669CDDEE2}" srcId="{EDB32782-FDF0-4E44-9748-F32DE698CE22}" destId="{DF70DA98-15DD-4F18-872F-105EC7BA2F52}" srcOrd="11" destOrd="0" parTransId="{0C45F814-FD11-4081-AD5B-C9049DCF0A86}" sibTransId="{0622BAD4-E6C3-41B0-B041-9F7774F1F619}"/>
    <dgm:cxn modelId="{939FD599-202B-4313-A853-C8C7FDF29B67}" type="presOf" srcId="{76C5A105-26EC-45D3-9D32-0DE2B6CF6A64}" destId="{37597C39-C18F-4AE2-ACA4-22CB756AA757}" srcOrd="0" destOrd="0" presId="urn:microsoft.com/office/officeart/2008/layout/HexagonCluster"/>
    <dgm:cxn modelId="{9ABDDAD4-7985-4077-9D7B-F57242E9824B}" type="presOf" srcId="{EDB32782-FDF0-4E44-9748-F32DE698CE22}" destId="{DFD10663-551E-4391-ADA8-909745FB28A8}" srcOrd="0" destOrd="0" presId="urn:microsoft.com/office/officeart/2008/layout/HexagonCluster"/>
    <dgm:cxn modelId="{6C886678-7730-48BB-ACDA-609FAD36FBA1}" srcId="{EDB32782-FDF0-4E44-9748-F32DE698CE22}" destId="{DE70711C-BE2B-4DD1-9BE0-0C3F724035A9}" srcOrd="3" destOrd="0" parTransId="{D628765D-27D4-4AEE-B5EE-BBCD62B66868}" sibTransId="{4E6DA855-001E-4CEA-8FD1-35EF93DDCAF5}"/>
    <dgm:cxn modelId="{6F38710D-0BF9-4105-ADBC-8DB1248DA584}" type="presOf" srcId="{29CCC3FB-CCB8-4D6C-BD54-8B3C70E95D3F}" destId="{18B98F8B-5BC7-493D-A7F9-38FA0E45F82B}" srcOrd="0" destOrd="0" presId="urn:microsoft.com/office/officeart/2008/layout/HexagonCluster"/>
    <dgm:cxn modelId="{FF2417FD-0DB5-4913-A317-55BEA7D43E8E}" type="presOf" srcId="{DF70DA98-15DD-4F18-872F-105EC7BA2F52}" destId="{84A369D2-21B8-4CBA-8D13-B0A5192DF22C}" srcOrd="0" destOrd="0" presId="urn:microsoft.com/office/officeart/2008/layout/HexagonCluster"/>
    <dgm:cxn modelId="{2A02DB0B-0C07-4889-840C-8569AC161FEC}" srcId="{EDB32782-FDF0-4E44-9748-F32DE698CE22}" destId="{D0B60DEC-077F-46CB-BAAD-DFA1B379F3F7}" srcOrd="1" destOrd="0" parTransId="{D544B21F-D13E-4530-A2C7-23D176339CE6}" sibTransId="{DB921E7A-DDF5-425B-8496-3901C4133307}"/>
    <dgm:cxn modelId="{E39024B2-6C9F-4AE9-AE92-7826DA241AB7}" srcId="{EDB32782-FDF0-4E44-9748-F32DE698CE22}" destId="{84E0BCAE-2064-4D6D-A4C4-F5F65A3AC85A}" srcOrd="15" destOrd="0" parTransId="{981DCE31-AAEA-41F2-B7BA-703181F4BBC6}" sibTransId="{67A788B4-C558-4938-BB6A-03C591877BBF}"/>
    <dgm:cxn modelId="{B0A6194C-1659-4136-B0B1-5CEE34D8E987}" type="presOf" srcId="{D7B39F6F-453C-4A63-AB6A-1C11FBE4EB63}" destId="{31A68C57-5102-4C36-9880-A8D7321E7E09}" srcOrd="0" destOrd="0" presId="urn:microsoft.com/office/officeart/2008/layout/HexagonCluster"/>
    <dgm:cxn modelId="{C67F2933-2396-48AB-AB80-B56A5EDC3F7A}" type="presOf" srcId="{05D913E6-5F15-4DB8-A3E6-64A07C0DFF82}" destId="{128D40C1-3E52-4943-9F64-00466631D4B2}" srcOrd="0" destOrd="0" presId="urn:microsoft.com/office/officeart/2008/layout/HexagonCluster"/>
    <dgm:cxn modelId="{98EF8ADA-3D58-4290-B278-5B1FC7479D3E}" srcId="{EDB32782-FDF0-4E44-9748-F32DE698CE22}" destId="{4FFFDEB5-EE7B-4654-887E-ADA96E7A3173}" srcOrd="10" destOrd="0" parTransId="{EF9B7FC7-EBA7-4EB3-9B43-B291AF358266}" sibTransId="{6089B1CA-EA21-4CEF-A176-D11DCC0297D2}"/>
    <dgm:cxn modelId="{9D4A159D-B898-4B8C-BC92-F9AEF9D83ACF}" srcId="{EDB32782-FDF0-4E44-9748-F32DE698CE22}" destId="{45D908D7-E052-48E4-B9FB-3C4DA0EBD644}" srcOrd="2" destOrd="0" parTransId="{77B54A0D-A634-4256-9071-61BC0EACD367}" sibTransId="{81C8331B-FA80-4699-9AF9-6D30B4548E76}"/>
    <dgm:cxn modelId="{EBD7A42B-6CAB-425E-97DD-0FACA66F09B7}" srcId="{EDB32782-FDF0-4E44-9748-F32DE698CE22}" destId="{CD8DD266-E337-442B-A6B4-F767F3AD7DB9}" srcOrd="4" destOrd="0" parTransId="{E366A76B-8975-434F-AEC0-7205812C8C7D}" sibTransId="{85709605-E69A-4552-BD8B-D3B0D02B3A7F}"/>
    <dgm:cxn modelId="{19211A3E-4D1B-4EE9-8E55-E4DCD96114C2}" type="presParOf" srcId="{DFD10663-551E-4391-ADA8-909745FB28A8}" destId="{8F9E0A1C-4A84-4CF1-A8B2-13AEF881AFE0}" srcOrd="0" destOrd="0" presId="urn:microsoft.com/office/officeart/2008/layout/HexagonCluster"/>
    <dgm:cxn modelId="{CA45A8F1-C64D-4440-89AF-8049584501FF}" type="presParOf" srcId="{8F9E0A1C-4A84-4CF1-A8B2-13AEF881AFE0}" destId="{18EC4D64-1405-405F-9003-7E11B3A342BF}" srcOrd="0" destOrd="0" presId="urn:microsoft.com/office/officeart/2008/layout/HexagonCluster"/>
    <dgm:cxn modelId="{5D26911A-69B8-4B78-ABA7-03FAC1D95EB9}" type="presParOf" srcId="{DFD10663-551E-4391-ADA8-909745FB28A8}" destId="{8BF96F28-BCF5-41FD-A9C3-3745ED6FC846}" srcOrd="1" destOrd="0" presId="urn:microsoft.com/office/officeart/2008/layout/HexagonCluster"/>
    <dgm:cxn modelId="{8BE3B058-D6AA-49A3-A179-20DF70371DC8}" type="presParOf" srcId="{8BF96F28-BCF5-41FD-A9C3-3745ED6FC846}" destId="{A790DC68-3B65-438F-8FF3-FFC97B446E2F}" srcOrd="0" destOrd="0" presId="urn:microsoft.com/office/officeart/2008/layout/HexagonCluster"/>
    <dgm:cxn modelId="{5BE95D40-E9B7-4E5A-890A-E06009ACF4AF}" type="presParOf" srcId="{DFD10663-551E-4391-ADA8-909745FB28A8}" destId="{0A3B0867-6D18-4D7D-8FBE-39BDBB14243F}" srcOrd="2" destOrd="0" presId="urn:microsoft.com/office/officeart/2008/layout/HexagonCluster"/>
    <dgm:cxn modelId="{6689492F-ABC8-48C7-BE2D-C30FA83D0C1D}" type="presParOf" srcId="{0A3B0867-6D18-4D7D-8FBE-39BDBB14243F}" destId="{8CF6ACF8-6FB7-43FC-8ED9-5F734B64CF19}" srcOrd="0" destOrd="0" presId="urn:microsoft.com/office/officeart/2008/layout/HexagonCluster"/>
    <dgm:cxn modelId="{C0511D10-37DC-4BF4-85CD-736A004590BC}" type="presParOf" srcId="{DFD10663-551E-4391-ADA8-909745FB28A8}" destId="{E8A107B7-E273-4E46-BC6A-82EFBC6D9F2F}" srcOrd="3" destOrd="0" presId="urn:microsoft.com/office/officeart/2008/layout/HexagonCluster"/>
    <dgm:cxn modelId="{59FBE561-DB6C-4BAB-8000-391D9913D9C6}" type="presParOf" srcId="{E8A107B7-E273-4E46-BC6A-82EFBC6D9F2F}" destId="{43AB13EA-0D3D-4EDE-8C1D-94542AADC734}" srcOrd="0" destOrd="0" presId="urn:microsoft.com/office/officeart/2008/layout/HexagonCluster"/>
    <dgm:cxn modelId="{7F48C64C-8DD2-442C-B60A-2E42E8D328F3}" type="presParOf" srcId="{DFD10663-551E-4391-ADA8-909745FB28A8}" destId="{18E07E2F-249E-439E-BC0A-683E063B84A4}" srcOrd="4" destOrd="0" presId="urn:microsoft.com/office/officeart/2008/layout/HexagonCluster"/>
    <dgm:cxn modelId="{62AC18C1-AA9A-460D-8E9E-60811BCD5010}" type="presParOf" srcId="{18E07E2F-249E-439E-BC0A-683E063B84A4}" destId="{9B0390BD-A6E5-43E3-934F-A9F545731C29}" srcOrd="0" destOrd="0" presId="urn:microsoft.com/office/officeart/2008/layout/HexagonCluster"/>
    <dgm:cxn modelId="{ED7F8C5B-CDFF-4121-9D11-4D804EDE6A21}" type="presParOf" srcId="{DFD10663-551E-4391-ADA8-909745FB28A8}" destId="{955D59B3-462B-4EB5-BB5F-4B04B12DAFD2}" srcOrd="5" destOrd="0" presId="urn:microsoft.com/office/officeart/2008/layout/HexagonCluster"/>
    <dgm:cxn modelId="{CE58811E-7A14-4BD7-AABD-10D78A26A820}" type="presParOf" srcId="{955D59B3-462B-4EB5-BB5F-4B04B12DAFD2}" destId="{37FB9629-77A4-4D44-A65A-FB7964466F0B}" srcOrd="0" destOrd="0" presId="urn:microsoft.com/office/officeart/2008/layout/HexagonCluster"/>
    <dgm:cxn modelId="{AC4987F3-0C54-40D0-AB08-CA90F065A8DA}" type="presParOf" srcId="{DFD10663-551E-4391-ADA8-909745FB28A8}" destId="{49ACD915-9791-4DB4-A57B-57A79DC6F282}" srcOrd="6" destOrd="0" presId="urn:microsoft.com/office/officeart/2008/layout/HexagonCluster"/>
    <dgm:cxn modelId="{9CE7E477-0DAE-4D03-B041-CE3DB2D5837D}" type="presParOf" srcId="{49ACD915-9791-4DB4-A57B-57A79DC6F282}" destId="{06C48D19-863C-47A8-B077-36EBCCB815AD}" srcOrd="0" destOrd="0" presId="urn:microsoft.com/office/officeart/2008/layout/HexagonCluster"/>
    <dgm:cxn modelId="{14F5404B-2DE1-45AF-8BA0-238948876BC8}" type="presParOf" srcId="{DFD10663-551E-4391-ADA8-909745FB28A8}" destId="{E6F13EDC-E3B0-441E-A0B2-70528D750CBE}" srcOrd="7" destOrd="0" presId="urn:microsoft.com/office/officeart/2008/layout/HexagonCluster"/>
    <dgm:cxn modelId="{6BEA0152-4D7B-484C-85A4-992CEC15EA40}" type="presParOf" srcId="{E6F13EDC-E3B0-441E-A0B2-70528D750CBE}" destId="{6E0B68B9-0E68-4813-BD19-2D168E69EDFA}" srcOrd="0" destOrd="0" presId="urn:microsoft.com/office/officeart/2008/layout/HexagonCluster"/>
    <dgm:cxn modelId="{23DB6F76-BCD6-4AD0-9B07-300C5ECB0534}" type="presParOf" srcId="{DFD10663-551E-4391-ADA8-909745FB28A8}" destId="{D8C6ECFC-2952-41EE-AB03-C514DD4125F0}" srcOrd="8" destOrd="0" presId="urn:microsoft.com/office/officeart/2008/layout/HexagonCluster"/>
    <dgm:cxn modelId="{3CE99207-BFF8-4F5C-A546-4E634CD5EDA7}" type="presParOf" srcId="{D8C6ECFC-2952-41EE-AB03-C514DD4125F0}" destId="{CA45568B-7A36-415A-8C10-C9474CA91671}" srcOrd="0" destOrd="0" presId="urn:microsoft.com/office/officeart/2008/layout/HexagonCluster"/>
    <dgm:cxn modelId="{2BCBA659-A165-4C7F-868D-B1D299F9BB04}" type="presParOf" srcId="{DFD10663-551E-4391-ADA8-909745FB28A8}" destId="{5A892CCE-CD52-4E0D-B9A9-CE2C1BA1E84D}" srcOrd="9" destOrd="0" presId="urn:microsoft.com/office/officeart/2008/layout/HexagonCluster"/>
    <dgm:cxn modelId="{F01D5727-0ABC-4C74-9730-720130793147}" type="presParOf" srcId="{5A892CCE-CD52-4E0D-B9A9-CE2C1BA1E84D}" destId="{EF39765F-FD1D-465B-AE98-346D8D1EC1FF}" srcOrd="0" destOrd="0" presId="urn:microsoft.com/office/officeart/2008/layout/HexagonCluster"/>
    <dgm:cxn modelId="{B562DD93-8911-4E00-901E-A356551FFDBD}" type="presParOf" srcId="{DFD10663-551E-4391-ADA8-909745FB28A8}" destId="{E8DAD7B0-D579-418B-AC03-2CF79A1A5303}" srcOrd="10" destOrd="0" presId="urn:microsoft.com/office/officeart/2008/layout/HexagonCluster"/>
    <dgm:cxn modelId="{14384DE3-86FF-44F5-A50C-99DFBEC839E5}" type="presParOf" srcId="{E8DAD7B0-D579-418B-AC03-2CF79A1A5303}" destId="{4F6D628F-F5E8-48A3-8DFB-EE91D102A092}" srcOrd="0" destOrd="0" presId="urn:microsoft.com/office/officeart/2008/layout/HexagonCluster"/>
    <dgm:cxn modelId="{19F5C322-4F26-4D16-9819-117E6E72B528}" type="presParOf" srcId="{DFD10663-551E-4391-ADA8-909745FB28A8}" destId="{7C1105AF-D906-4246-A1B6-B44920C0509F}" srcOrd="11" destOrd="0" presId="urn:microsoft.com/office/officeart/2008/layout/HexagonCluster"/>
    <dgm:cxn modelId="{774A4FC1-7530-44F9-BCC1-2AF03F89782A}" type="presParOf" srcId="{7C1105AF-D906-4246-A1B6-B44920C0509F}" destId="{1B047AC6-4DBC-4F5A-A8C9-6D185BF41AD3}" srcOrd="0" destOrd="0" presId="urn:microsoft.com/office/officeart/2008/layout/HexagonCluster"/>
    <dgm:cxn modelId="{093EEFF5-F0E2-4EB5-961D-DBADB5655B0F}" type="presParOf" srcId="{DFD10663-551E-4391-ADA8-909745FB28A8}" destId="{F67D3D28-D368-4AB1-8616-724262F6A155}" srcOrd="12" destOrd="0" presId="urn:microsoft.com/office/officeart/2008/layout/HexagonCluster"/>
    <dgm:cxn modelId="{5ABFCCDF-BF96-4864-960F-4970424C7BF7}" type="presParOf" srcId="{F67D3D28-D368-4AB1-8616-724262F6A155}" destId="{4836B995-BB80-403B-A0F6-4D56D144F18E}" srcOrd="0" destOrd="0" presId="urn:microsoft.com/office/officeart/2008/layout/HexagonCluster"/>
    <dgm:cxn modelId="{F9F6C094-876D-41E8-B50B-0D5A4E107B91}" type="presParOf" srcId="{DFD10663-551E-4391-ADA8-909745FB28A8}" destId="{1A4C977E-5C56-455E-82DF-61BB1660744C}" srcOrd="13" destOrd="0" presId="urn:microsoft.com/office/officeart/2008/layout/HexagonCluster"/>
    <dgm:cxn modelId="{75B13B58-043F-4305-9FFD-EB0B95F8F113}" type="presParOf" srcId="{1A4C977E-5C56-455E-82DF-61BB1660744C}" destId="{87DF5949-B128-4614-A75C-04ABE149760E}" srcOrd="0" destOrd="0" presId="urn:microsoft.com/office/officeart/2008/layout/HexagonCluster"/>
    <dgm:cxn modelId="{6F3A672F-E094-4673-B82D-3A145CD11FF4}" type="presParOf" srcId="{DFD10663-551E-4391-ADA8-909745FB28A8}" destId="{A34A3BC3-BA3A-4C84-AAD2-DC05D5C5ABCA}" srcOrd="14" destOrd="0" presId="urn:microsoft.com/office/officeart/2008/layout/HexagonCluster"/>
    <dgm:cxn modelId="{52D22407-7260-4684-8FD2-00B66846291D}" type="presParOf" srcId="{A34A3BC3-BA3A-4C84-AAD2-DC05D5C5ABCA}" destId="{9CA7E3C0-FAA1-4ED3-A3AF-81BCF40D9AE8}" srcOrd="0" destOrd="0" presId="urn:microsoft.com/office/officeart/2008/layout/HexagonCluster"/>
    <dgm:cxn modelId="{E5883B14-905E-4AE4-8ABB-B55C4682D55E}" type="presParOf" srcId="{DFD10663-551E-4391-ADA8-909745FB28A8}" destId="{E530A8BD-E326-4E63-8927-D4DD483467F2}" srcOrd="15" destOrd="0" presId="urn:microsoft.com/office/officeart/2008/layout/HexagonCluster"/>
    <dgm:cxn modelId="{7503695B-263E-4C8A-8745-80009270147D}" type="presParOf" srcId="{E530A8BD-E326-4E63-8927-D4DD483467F2}" destId="{F3B43950-3AB3-4FE2-B712-0742F6C76366}" srcOrd="0" destOrd="0" presId="urn:microsoft.com/office/officeart/2008/layout/HexagonCluster"/>
    <dgm:cxn modelId="{52433A37-98B8-43B3-8109-E66094C05660}" type="presParOf" srcId="{DFD10663-551E-4391-ADA8-909745FB28A8}" destId="{979A9810-BF9A-4974-BC3E-677289025CD5}" srcOrd="16" destOrd="0" presId="urn:microsoft.com/office/officeart/2008/layout/HexagonCluster"/>
    <dgm:cxn modelId="{5B9D07AD-A053-4CB3-AF63-C917B8EAD117}" type="presParOf" srcId="{979A9810-BF9A-4974-BC3E-677289025CD5}" destId="{2E4EB442-4837-48F0-96F1-616F343B313F}" srcOrd="0" destOrd="0" presId="urn:microsoft.com/office/officeart/2008/layout/HexagonCluster"/>
    <dgm:cxn modelId="{A4FA7747-200E-4D8D-AC2F-52F4E1915995}" type="presParOf" srcId="{DFD10663-551E-4391-ADA8-909745FB28A8}" destId="{9367EE11-6144-4C9F-B838-C16BCED354A0}" srcOrd="17" destOrd="0" presId="urn:microsoft.com/office/officeart/2008/layout/HexagonCluster"/>
    <dgm:cxn modelId="{29DCC7E4-8CC2-4976-B44D-52925BC5EBF4}" type="presParOf" srcId="{9367EE11-6144-4C9F-B838-C16BCED354A0}" destId="{15735352-1253-441B-BD67-DCE554379DA6}" srcOrd="0" destOrd="0" presId="urn:microsoft.com/office/officeart/2008/layout/HexagonCluster"/>
    <dgm:cxn modelId="{EE021559-14E2-4312-B178-5AA3FC6E41AC}" type="presParOf" srcId="{DFD10663-551E-4391-ADA8-909745FB28A8}" destId="{50D972AE-FE91-4201-A1A5-93516DD090E4}" srcOrd="18" destOrd="0" presId="urn:microsoft.com/office/officeart/2008/layout/HexagonCluster"/>
    <dgm:cxn modelId="{30F24D68-A012-4174-9A32-2B2EDDFF2F18}" type="presParOf" srcId="{50D972AE-FE91-4201-A1A5-93516DD090E4}" destId="{49BEAE89-5037-4811-95D4-D053B9EE281C}" srcOrd="0" destOrd="0" presId="urn:microsoft.com/office/officeart/2008/layout/HexagonCluster"/>
    <dgm:cxn modelId="{096AF1FA-57C9-4BDD-B31D-025CE2916891}" type="presParOf" srcId="{DFD10663-551E-4391-ADA8-909745FB28A8}" destId="{4CD9643A-C16C-406B-A63C-316DEF28AF6F}" srcOrd="19" destOrd="0" presId="urn:microsoft.com/office/officeart/2008/layout/HexagonCluster"/>
    <dgm:cxn modelId="{B76EA007-543C-49EC-8537-16344AF8CDF6}" type="presParOf" srcId="{4CD9643A-C16C-406B-A63C-316DEF28AF6F}" destId="{147BF96B-BFCC-4017-B3D0-06BAF1727E94}" srcOrd="0" destOrd="0" presId="urn:microsoft.com/office/officeart/2008/layout/HexagonCluster"/>
    <dgm:cxn modelId="{D108FF53-980F-4C36-8AD9-0856B8B4A17C}" type="presParOf" srcId="{DFD10663-551E-4391-ADA8-909745FB28A8}" destId="{E8400E18-0C0F-46FE-AD5F-200A1940ED7A}" srcOrd="20" destOrd="0" presId="urn:microsoft.com/office/officeart/2008/layout/HexagonCluster"/>
    <dgm:cxn modelId="{CAE8A309-F5B9-4586-8380-7E2B5D9485DC}" type="presParOf" srcId="{E8400E18-0C0F-46FE-AD5F-200A1940ED7A}" destId="{0C670021-2A78-4E5D-8713-D423EF0E0CC6}" srcOrd="0" destOrd="0" presId="urn:microsoft.com/office/officeart/2008/layout/HexagonCluster"/>
    <dgm:cxn modelId="{4A695EC5-8D95-4DBA-BB15-64FCE237F066}" type="presParOf" srcId="{DFD10663-551E-4391-ADA8-909745FB28A8}" destId="{8E371B62-7535-4617-A842-8552220E5A41}" srcOrd="21" destOrd="0" presId="urn:microsoft.com/office/officeart/2008/layout/HexagonCluster"/>
    <dgm:cxn modelId="{C17C902E-0936-4453-B2E7-DE7DB56EF8CB}" type="presParOf" srcId="{8E371B62-7535-4617-A842-8552220E5A41}" destId="{282153A5-BE97-45FE-A791-8887A7AC9729}" srcOrd="0" destOrd="0" presId="urn:microsoft.com/office/officeart/2008/layout/HexagonCluster"/>
    <dgm:cxn modelId="{A431B039-7199-4A7A-AFC9-A59BD8D45DF3}" type="presParOf" srcId="{DFD10663-551E-4391-ADA8-909745FB28A8}" destId="{455EAEE7-1ED1-439F-B4E4-B64C2F0AD590}" srcOrd="22" destOrd="0" presId="urn:microsoft.com/office/officeart/2008/layout/HexagonCluster"/>
    <dgm:cxn modelId="{3615F4C0-5D24-44B8-BBFB-5499AD7C5C96}" type="presParOf" srcId="{455EAEE7-1ED1-439F-B4E4-B64C2F0AD590}" destId="{18B98F8B-5BC7-493D-A7F9-38FA0E45F82B}" srcOrd="0" destOrd="0" presId="urn:microsoft.com/office/officeart/2008/layout/HexagonCluster"/>
    <dgm:cxn modelId="{CB98C8C3-ADBF-4006-824B-D21CDC2505CB}" type="presParOf" srcId="{DFD10663-551E-4391-ADA8-909745FB28A8}" destId="{2F06FBE7-2C97-49C3-A8ED-548C19CBD514}" srcOrd="23" destOrd="0" presId="urn:microsoft.com/office/officeart/2008/layout/HexagonCluster"/>
    <dgm:cxn modelId="{E658AD83-E9F3-4431-953A-7B7BD3E37E1E}" type="presParOf" srcId="{2F06FBE7-2C97-49C3-A8ED-548C19CBD514}" destId="{DF76F428-5D48-4E22-BEB3-6D0D06530288}" srcOrd="0" destOrd="0" presId="urn:microsoft.com/office/officeart/2008/layout/HexagonCluster"/>
    <dgm:cxn modelId="{640B92AC-4AF2-4D8F-8FE3-472989C48CBE}" type="presParOf" srcId="{DFD10663-551E-4391-ADA8-909745FB28A8}" destId="{AA9C67ED-989A-4B1B-8F56-05502130CD82}" srcOrd="24" destOrd="0" presId="urn:microsoft.com/office/officeart/2008/layout/HexagonCluster"/>
    <dgm:cxn modelId="{95D396D7-E1F3-42DF-9CF7-38CCB61E0228}" type="presParOf" srcId="{AA9C67ED-989A-4B1B-8F56-05502130CD82}" destId="{84463F88-0B0A-4786-8FB1-FC315A4B142B}" srcOrd="0" destOrd="0" presId="urn:microsoft.com/office/officeart/2008/layout/HexagonCluster"/>
    <dgm:cxn modelId="{5D93AC7E-6C76-403C-B79B-084FF414647E}" type="presParOf" srcId="{DFD10663-551E-4391-ADA8-909745FB28A8}" destId="{7308B0A7-195F-4D36-AD0F-26A5961DB91E}" srcOrd="25" destOrd="0" presId="urn:microsoft.com/office/officeart/2008/layout/HexagonCluster"/>
    <dgm:cxn modelId="{3C9D20F6-00FC-401E-8FF6-59255156AFA4}" type="presParOf" srcId="{7308B0A7-195F-4D36-AD0F-26A5961DB91E}" destId="{62DA541E-FC06-44AE-8EC6-45682C397F08}" srcOrd="0" destOrd="0" presId="urn:microsoft.com/office/officeart/2008/layout/HexagonCluster"/>
    <dgm:cxn modelId="{9F18A2DF-F044-451C-A26F-99D49B9A83AB}" type="presParOf" srcId="{DFD10663-551E-4391-ADA8-909745FB28A8}" destId="{E45CCF44-A91F-47CD-A946-7479F5FB6E01}" srcOrd="26" destOrd="0" presId="urn:microsoft.com/office/officeart/2008/layout/HexagonCluster"/>
    <dgm:cxn modelId="{9EFDC014-D586-484F-9DC2-ED5B000725B8}" type="presParOf" srcId="{E45CCF44-A91F-47CD-A946-7479F5FB6E01}" destId="{AFFA06A0-61ED-4ED1-ADBC-A91EE750A727}" srcOrd="0" destOrd="0" presId="urn:microsoft.com/office/officeart/2008/layout/HexagonCluster"/>
    <dgm:cxn modelId="{D22DD358-CF5C-43CA-BB28-B9AD9801E136}" type="presParOf" srcId="{DFD10663-551E-4391-ADA8-909745FB28A8}" destId="{213ED883-F351-4529-BA4C-5042EC942E7F}" srcOrd="27" destOrd="0" presId="urn:microsoft.com/office/officeart/2008/layout/HexagonCluster"/>
    <dgm:cxn modelId="{2A8838D4-8E6D-4DF8-805C-41B34A27CDD7}" type="presParOf" srcId="{213ED883-F351-4529-BA4C-5042EC942E7F}" destId="{03496B20-2291-46FB-904A-33075D08F82B}" srcOrd="0" destOrd="0" presId="urn:microsoft.com/office/officeart/2008/layout/HexagonCluster"/>
    <dgm:cxn modelId="{C12CF934-099F-427C-9C5F-6DC7CAA82E28}" type="presParOf" srcId="{DFD10663-551E-4391-ADA8-909745FB28A8}" destId="{02C8BBAF-B0E9-4B2F-A6C8-E34565C9E0F4}" srcOrd="28" destOrd="0" presId="urn:microsoft.com/office/officeart/2008/layout/HexagonCluster"/>
    <dgm:cxn modelId="{31F8EE7B-4762-4060-A8DC-136B3878ACA3}" type="presParOf" srcId="{02C8BBAF-B0E9-4B2F-A6C8-E34565C9E0F4}" destId="{F35F39A1-95D9-4FE1-A840-602835731D85}" srcOrd="0" destOrd="0" presId="urn:microsoft.com/office/officeart/2008/layout/HexagonCluster"/>
    <dgm:cxn modelId="{DBF2BA00-B05E-474D-8463-8151288C58AD}" type="presParOf" srcId="{DFD10663-551E-4391-ADA8-909745FB28A8}" destId="{EF70F036-D3EC-401D-AE1D-2E01FED0450A}" srcOrd="29" destOrd="0" presId="urn:microsoft.com/office/officeart/2008/layout/HexagonCluster"/>
    <dgm:cxn modelId="{2F833AE8-6182-4F14-AA42-08C8EF37EC28}" type="presParOf" srcId="{EF70F036-D3EC-401D-AE1D-2E01FED0450A}" destId="{1DFCDC88-AAE4-470D-8917-7CC1A46FD6F4}" srcOrd="0" destOrd="0" presId="urn:microsoft.com/office/officeart/2008/layout/HexagonCluster"/>
    <dgm:cxn modelId="{628D1C70-46DC-4B25-BB1C-2B07E495837A}" type="presParOf" srcId="{DFD10663-551E-4391-ADA8-909745FB28A8}" destId="{31787DB5-938A-4B46-B695-275B9712BEA6}" srcOrd="30" destOrd="0" presId="urn:microsoft.com/office/officeart/2008/layout/HexagonCluster"/>
    <dgm:cxn modelId="{CFDD2B6F-4975-40D7-B81B-22556CB48686}" type="presParOf" srcId="{31787DB5-938A-4B46-B695-275B9712BEA6}" destId="{523F4BB8-12C9-46A8-B014-842548B82F45}" srcOrd="0" destOrd="0" presId="urn:microsoft.com/office/officeart/2008/layout/HexagonCluster"/>
    <dgm:cxn modelId="{E2A1E1FF-0690-407E-996E-CF534B780347}" type="presParOf" srcId="{DFD10663-551E-4391-ADA8-909745FB28A8}" destId="{7594F219-E4A1-4B23-85EB-50E69B45BC49}" srcOrd="31" destOrd="0" presId="urn:microsoft.com/office/officeart/2008/layout/HexagonCluster"/>
    <dgm:cxn modelId="{915A89AD-3797-485F-A0B6-DD965F7C004A}" type="presParOf" srcId="{7594F219-E4A1-4B23-85EB-50E69B45BC49}" destId="{4B0023C6-BBBE-448D-9B84-EE24F283AE56}" srcOrd="0" destOrd="0" presId="urn:microsoft.com/office/officeart/2008/layout/HexagonCluster"/>
    <dgm:cxn modelId="{05E8938D-D788-4444-9D98-5775FFCDA191}" type="presParOf" srcId="{DFD10663-551E-4391-ADA8-909745FB28A8}" destId="{0741E17A-89E6-4C52-A655-6AEBEFC8DD7E}" srcOrd="32" destOrd="0" presId="urn:microsoft.com/office/officeart/2008/layout/HexagonCluster"/>
    <dgm:cxn modelId="{B4D73BA2-71F3-4B3C-AECD-D8B0FBA96BA9}" type="presParOf" srcId="{0741E17A-89E6-4C52-A655-6AEBEFC8DD7E}" destId="{128D40C1-3E52-4943-9F64-00466631D4B2}" srcOrd="0" destOrd="0" presId="urn:microsoft.com/office/officeart/2008/layout/HexagonCluster"/>
    <dgm:cxn modelId="{8BCE67E0-E0FC-457A-8240-72B816B88318}" type="presParOf" srcId="{DFD10663-551E-4391-ADA8-909745FB28A8}" destId="{30F02403-337A-45AE-AA3B-08A3C1591001}" srcOrd="33" destOrd="0" presId="urn:microsoft.com/office/officeart/2008/layout/HexagonCluster"/>
    <dgm:cxn modelId="{B7FF9BCC-AED2-4730-A868-414EA0C00493}" type="presParOf" srcId="{30F02403-337A-45AE-AA3B-08A3C1591001}" destId="{D81AB4AA-6F03-4EDB-87A5-57741913E17A}" srcOrd="0" destOrd="0" presId="urn:microsoft.com/office/officeart/2008/layout/HexagonCluster"/>
    <dgm:cxn modelId="{2917724C-4159-4357-8FCB-0D8E97898B0D}" type="presParOf" srcId="{DFD10663-551E-4391-ADA8-909745FB28A8}" destId="{FBD52975-06DA-4DFF-B448-9F0E635743F3}" srcOrd="34" destOrd="0" presId="urn:microsoft.com/office/officeart/2008/layout/HexagonCluster"/>
    <dgm:cxn modelId="{08C244EE-7B27-46F6-BBCE-4E8066D7F94A}" type="presParOf" srcId="{FBD52975-06DA-4DFF-B448-9F0E635743F3}" destId="{37597C39-C18F-4AE2-ACA4-22CB756AA757}" srcOrd="0" destOrd="0" presId="urn:microsoft.com/office/officeart/2008/layout/HexagonCluster"/>
    <dgm:cxn modelId="{72571A83-C9A1-42D6-B409-19AEAFAABCC4}" type="presParOf" srcId="{DFD10663-551E-4391-ADA8-909745FB28A8}" destId="{82C103CC-52F8-472B-8F65-AFF9ACE31DB4}" srcOrd="35" destOrd="0" presId="urn:microsoft.com/office/officeart/2008/layout/HexagonCluster"/>
    <dgm:cxn modelId="{042CF2B0-313E-4259-9FFC-DFE648873D11}" type="presParOf" srcId="{82C103CC-52F8-472B-8F65-AFF9ACE31DB4}" destId="{06903E3F-B268-43E8-8AA3-7A9360FE2E54}" srcOrd="0" destOrd="0" presId="urn:microsoft.com/office/officeart/2008/layout/HexagonCluster"/>
    <dgm:cxn modelId="{CAF055FC-0540-44C7-B239-06149B532C72}" type="presParOf" srcId="{DFD10663-551E-4391-ADA8-909745FB28A8}" destId="{83160B88-32E8-4517-9D2F-DCC288E2DC3B}" srcOrd="36" destOrd="0" presId="urn:microsoft.com/office/officeart/2008/layout/HexagonCluster"/>
    <dgm:cxn modelId="{D49BF445-4FEE-4A4A-9810-EE09C949E437}" type="presParOf" srcId="{83160B88-32E8-4517-9D2F-DCC288E2DC3B}" destId="{C0DDD462-0D16-49E1-86A1-69ACBD2FF31D}" srcOrd="0" destOrd="0" presId="urn:microsoft.com/office/officeart/2008/layout/HexagonCluster"/>
    <dgm:cxn modelId="{7A2B6D08-5E00-489B-B19D-63B07DAFBF1E}" type="presParOf" srcId="{DFD10663-551E-4391-ADA8-909745FB28A8}" destId="{86A57713-1204-4FF8-AA6C-25E9EFA8639C}" srcOrd="37" destOrd="0" presId="urn:microsoft.com/office/officeart/2008/layout/HexagonCluster"/>
    <dgm:cxn modelId="{383B49C8-5BC4-485C-B944-CD2434EBD48F}" type="presParOf" srcId="{86A57713-1204-4FF8-AA6C-25E9EFA8639C}" destId="{A8AC85AE-678F-4B94-A831-172BBA4E1A1B}" srcOrd="0" destOrd="0" presId="urn:microsoft.com/office/officeart/2008/layout/HexagonCluster"/>
    <dgm:cxn modelId="{8D205C22-0A9A-4B08-8BBB-50AE0207D118}" type="presParOf" srcId="{DFD10663-551E-4391-ADA8-909745FB28A8}" destId="{53F527C2-6F1E-483B-98EF-3B99C45EEF1C}" srcOrd="38" destOrd="0" presId="urn:microsoft.com/office/officeart/2008/layout/HexagonCluster"/>
    <dgm:cxn modelId="{82293603-D026-428C-84F6-57ECFA52FE47}" type="presParOf" srcId="{53F527C2-6F1E-483B-98EF-3B99C45EEF1C}" destId="{31A68C57-5102-4C36-9880-A8D7321E7E09}" srcOrd="0" destOrd="0" presId="urn:microsoft.com/office/officeart/2008/layout/HexagonCluster"/>
    <dgm:cxn modelId="{E337AEFE-37F2-42AA-98B2-6BFF05F51160}" type="presParOf" srcId="{DFD10663-551E-4391-ADA8-909745FB28A8}" destId="{41B5E6B5-BF5B-4CAE-A996-56F579181204}" srcOrd="39" destOrd="0" presId="urn:microsoft.com/office/officeart/2008/layout/HexagonCluster"/>
    <dgm:cxn modelId="{1090DB1B-9BEB-463D-97A2-3D92592A70EB}" type="presParOf" srcId="{41B5E6B5-BF5B-4CAE-A996-56F579181204}" destId="{E70C7341-EC71-4D3D-9B37-BF79C08DAFF8}" srcOrd="0" destOrd="0" presId="urn:microsoft.com/office/officeart/2008/layout/HexagonCluster"/>
    <dgm:cxn modelId="{2F6BE75F-4C0A-48BF-A2FB-90FDBD992D85}" type="presParOf" srcId="{DFD10663-551E-4391-ADA8-909745FB28A8}" destId="{8CC7978A-4DBA-4224-83A3-FAD47A3B3AF2}" srcOrd="40" destOrd="0" presId="urn:microsoft.com/office/officeart/2008/layout/HexagonCluster"/>
    <dgm:cxn modelId="{5B9BDB84-F069-40B9-93C3-9D9D3AB0AD0F}" type="presParOf" srcId="{8CC7978A-4DBA-4224-83A3-FAD47A3B3AF2}" destId="{7203226A-0803-4D9B-ABAD-C07F5DC96E7E}" srcOrd="0" destOrd="0" presId="urn:microsoft.com/office/officeart/2008/layout/HexagonCluster"/>
    <dgm:cxn modelId="{659F197F-E6D3-4843-B9EE-F3F9EEA9E523}" type="presParOf" srcId="{DFD10663-551E-4391-ADA8-909745FB28A8}" destId="{B91F637D-74D1-4615-A82A-56D11E9B878C}" srcOrd="41" destOrd="0" presId="urn:microsoft.com/office/officeart/2008/layout/HexagonCluster"/>
    <dgm:cxn modelId="{ADBF03E7-342E-46A6-B852-361244DF5E48}" type="presParOf" srcId="{B91F637D-74D1-4615-A82A-56D11E9B878C}" destId="{63473525-3189-4072-A81E-8284CA92E3E8}" srcOrd="0" destOrd="0" presId="urn:microsoft.com/office/officeart/2008/layout/HexagonCluster"/>
    <dgm:cxn modelId="{CF13C8AE-081B-4AAA-9DEF-905C5DC1C850}" type="presParOf" srcId="{DFD10663-551E-4391-ADA8-909745FB28A8}" destId="{6D41FB73-09FC-4086-9783-692230885721}" srcOrd="42" destOrd="0" presId="urn:microsoft.com/office/officeart/2008/layout/HexagonCluster"/>
    <dgm:cxn modelId="{B42C5DE0-DAF0-41FD-8FD0-C012AFCEAAD4}" type="presParOf" srcId="{6D41FB73-09FC-4086-9783-692230885721}" destId="{A44C0992-0934-4646-B34E-699C109FEA12}" srcOrd="0" destOrd="0" presId="urn:microsoft.com/office/officeart/2008/layout/HexagonCluster"/>
    <dgm:cxn modelId="{4FDE6A17-4E54-41FC-852E-30CDC9485895}" type="presParOf" srcId="{DFD10663-551E-4391-ADA8-909745FB28A8}" destId="{33E6BBB4-5D8E-4D72-914E-23273B57B81C}" srcOrd="43" destOrd="0" presId="urn:microsoft.com/office/officeart/2008/layout/HexagonCluster"/>
    <dgm:cxn modelId="{0C22ED5D-E189-4EF4-86B7-CE5D7A1BED62}" type="presParOf" srcId="{33E6BBB4-5D8E-4D72-914E-23273B57B81C}" destId="{6B0A2AF4-DC0E-4112-BECC-157A51411C70}" srcOrd="0" destOrd="0" presId="urn:microsoft.com/office/officeart/2008/layout/HexagonCluster"/>
    <dgm:cxn modelId="{A99F465A-053E-493A-B208-B7637CDB9586}" type="presParOf" srcId="{DFD10663-551E-4391-ADA8-909745FB28A8}" destId="{D2DEEF90-BCB9-41CD-B6A7-01F9C168EEB2}" srcOrd="44" destOrd="0" presId="urn:microsoft.com/office/officeart/2008/layout/HexagonCluster"/>
    <dgm:cxn modelId="{9EC867A4-CAB6-4153-8C91-3359597E6938}" type="presParOf" srcId="{D2DEEF90-BCB9-41CD-B6A7-01F9C168EEB2}" destId="{84A369D2-21B8-4CBA-8D13-B0A5192DF22C}" srcOrd="0" destOrd="0" presId="urn:microsoft.com/office/officeart/2008/layout/HexagonCluster"/>
    <dgm:cxn modelId="{07389CA2-4B2B-4268-ABB4-2221CA4D0151}" type="presParOf" srcId="{DFD10663-551E-4391-ADA8-909745FB28A8}" destId="{CC26BC5C-E8B0-45FA-A010-8F0D85607812}" srcOrd="45" destOrd="0" presId="urn:microsoft.com/office/officeart/2008/layout/HexagonCluster"/>
    <dgm:cxn modelId="{3B37C57C-2A71-4AED-AD1A-3A3239CFCEFF}" type="presParOf" srcId="{CC26BC5C-E8B0-45FA-A010-8F0D85607812}" destId="{D08B1C88-6DE2-4ACA-A0A0-2273756DDD2F}" srcOrd="0" destOrd="0" presId="urn:microsoft.com/office/officeart/2008/layout/HexagonCluster"/>
    <dgm:cxn modelId="{C966340D-CC0F-4C67-9780-BA4B0184FD19}" type="presParOf" srcId="{DFD10663-551E-4391-ADA8-909745FB28A8}" destId="{29548E31-FA69-4FA7-9D78-6A0090934183}" srcOrd="46" destOrd="0" presId="urn:microsoft.com/office/officeart/2008/layout/HexagonCluster"/>
    <dgm:cxn modelId="{6B00E3EB-D199-44E5-9DD5-19B77B9C6293}" type="presParOf" srcId="{29548E31-FA69-4FA7-9D78-6A0090934183}" destId="{0E2EDDA9-086E-41CA-BF1E-96311A39CB42}" srcOrd="0" destOrd="0" presId="urn:microsoft.com/office/officeart/2008/layout/HexagonCluster"/>
    <dgm:cxn modelId="{5A89A513-3EE8-4DA8-B427-C498ED89589B}" type="presParOf" srcId="{DFD10663-551E-4391-ADA8-909745FB28A8}" destId="{C9A1B6DE-4297-4E7D-A031-6D0109945A13}" srcOrd="47" destOrd="0" presId="urn:microsoft.com/office/officeart/2008/layout/HexagonCluster"/>
    <dgm:cxn modelId="{9F7F425A-A6AF-4D63-902E-15B06D5C265F}" type="presParOf" srcId="{C9A1B6DE-4297-4E7D-A031-6D0109945A13}" destId="{629B28F0-D3AE-4F3E-BD8C-6902533DC177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C4D64-1405-405F-9003-7E11B3A342BF}">
      <dsp:nvSpPr>
        <dsp:cNvPr id="0" name=""/>
        <dsp:cNvSpPr/>
      </dsp:nvSpPr>
      <dsp:spPr>
        <a:xfrm>
          <a:off x="1176463" y="1582247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Premiums</a:t>
          </a:r>
          <a:endParaRPr lang="en-US" sz="900" kern="1200"/>
        </a:p>
      </dsp:txBody>
      <dsp:txXfrm>
        <a:off x="1348287" y="1729748"/>
        <a:ext cx="765819" cy="657414"/>
      </dsp:txXfrm>
    </dsp:sp>
    <dsp:sp modelId="{A790DC68-3B65-438F-8FF3-FFC97B446E2F}">
      <dsp:nvSpPr>
        <dsp:cNvPr id="0" name=""/>
        <dsp:cNvSpPr/>
      </dsp:nvSpPr>
      <dsp:spPr>
        <a:xfrm>
          <a:off x="1202935" y="2008022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6ACF8-6FB7-43FC-8ED9-5F734B64CF19}">
      <dsp:nvSpPr>
        <dsp:cNvPr id="0" name=""/>
        <dsp:cNvSpPr/>
      </dsp:nvSpPr>
      <dsp:spPr>
        <a:xfrm>
          <a:off x="221932" y="1056071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B13EA-0D3D-4EDE-8C1D-94542AADC734}">
      <dsp:nvSpPr>
        <dsp:cNvPr id="0" name=""/>
        <dsp:cNvSpPr/>
      </dsp:nvSpPr>
      <dsp:spPr>
        <a:xfrm>
          <a:off x="981820" y="1881591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390BD-A6E5-43E3-934F-A9F545731C29}">
      <dsp:nvSpPr>
        <dsp:cNvPr id="0" name=""/>
        <dsp:cNvSpPr/>
      </dsp:nvSpPr>
      <dsp:spPr>
        <a:xfrm>
          <a:off x="2130994" y="1052817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Experience Mod</a:t>
          </a:r>
          <a:endParaRPr lang="en-US" sz="900" kern="1200"/>
        </a:p>
      </dsp:txBody>
      <dsp:txXfrm>
        <a:off x="2302818" y="1200318"/>
        <a:ext cx="765819" cy="657414"/>
      </dsp:txXfrm>
    </dsp:sp>
    <dsp:sp modelId="{37FB9629-77A4-4D44-A65A-FB7964466F0B}">
      <dsp:nvSpPr>
        <dsp:cNvPr id="0" name=""/>
        <dsp:cNvSpPr/>
      </dsp:nvSpPr>
      <dsp:spPr>
        <a:xfrm>
          <a:off x="2893996" y="1876943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48D19-863C-47A8-B077-36EBCCB815AD}">
      <dsp:nvSpPr>
        <dsp:cNvPr id="0" name=""/>
        <dsp:cNvSpPr/>
      </dsp:nvSpPr>
      <dsp:spPr>
        <a:xfrm>
          <a:off x="3084747" y="1580388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B68B9-0E68-4813-BD19-2D168E69EDFA}">
      <dsp:nvSpPr>
        <dsp:cNvPr id="0" name=""/>
        <dsp:cNvSpPr/>
      </dsp:nvSpPr>
      <dsp:spPr>
        <a:xfrm>
          <a:off x="3111997" y="2004303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5568B-7A36-415A-8C10-C9474CA91671}">
      <dsp:nvSpPr>
        <dsp:cNvPr id="0" name=""/>
        <dsp:cNvSpPr/>
      </dsp:nvSpPr>
      <dsp:spPr>
        <a:xfrm>
          <a:off x="1176463" y="529429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Loss Ratio</a:t>
          </a:r>
          <a:endParaRPr lang="en-US" sz="900" kern="1200"/>
        </a:p>
      </dsp:txBody>
      <dsp:txXfrm>
        <a:off x="1348287" y="676930"/>
        <a:ext cx="765819" cy="657414"/>
      </dsp:txXfrm>
    </dsp:sp>
    <dsp:sp modelId="{EF39765F-FD1D-465B-AE98-346D8D1EC1FF}">
      <dsp:nvSpPr>
        <dsp:cNvPr id="0" name=""/>
        <dsp:cNvSpPr/>
      </dsp:nvSpPr>
      <dsp:spPr>
        <a:xfrm>
          <a:off x="1931679" y="542444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D628F-F5E8-48A3-8DFB-EE91D102A092}">
      <dsp:nvSpPr>
        <dsp:cNvPr id="0" name=""/>
        <dsp:cNvSpPr/>
      </dsp:nvSpPr>
      <dsp:spPr>
        <a:xfrm>
          <a:off x="2130994" y="0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47AC6-4DBC-4F5A-A8C9-6D185BF41AD3}">
      <dsp:nvSpPr>
        <dsp:cNvPr id="0" name=""/>
        <dsp:cNvSpPr/>
      </dsp:nvSpPr>
      <dsp:spPr>
        <a:xfrm>
          <a:off x="2162137" y="422056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6B995-BB80-403B-A0F6-4D56D144F18E}">
      <dsp:nvSpPr>
        <dsp:cNvPr id="0" name=""/>
        <dsp:cNvSpPr/>
      </dsp:nvSpPr>
      <dsp:spPr>
        <a:xfrm>
          <a:off x="3084747" y="527570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Old malingering claims</a:t>
          </a:r>
          <a:endParaRPr lang="en-US" sz="900" kern="1200"/>
        </a:p>
      </dsp:txBody>
      <dsp:txXfrm>
        <a:off x="3256571" y="675071"/>
        <a:ext cx="765819" cy="657414"/>
      </dsp:txXfrm>
    </dsp:sp>
    <dsp:sp modelId="{87DF5949-B128-4614-A75C-04ABE149760E}">
      <dsp:nvSpPr>
        <dsp:cNvPr id="0" name=""/>
        <dsp:cNvSpPr/>
      </dsp:nvSpPr>
      <dsp:spPr>
        <a:xfrm>
          <a:off x="4044728" y="949162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7E3C0-FAA1-4ED3-A3AF-81BCF40D9AE8}">
      <dsp:nvSpPr>
        <dsp:cNvPr id="0" name=""/>
        <dsp:cNvSpPr/>
      </dsp:nvSpPr>
      <dsp:spPr>
        <a:xfrm>
          <a:off x="4039278" y="1063043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43950-3AB3-4FE2-B712-0742F6C76366}">
      <dsp:nvSpPr>
        <dsp:cNvPr id="0" name=""/>
        <dsp:cNvSpPr/>
      </dsp:nvSpPr>
      <dsp:spPr>
        <a:xfrm>
          <a:off x="4255721" y="1079776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EB442-4837-48F0-96F1-616F343B313F}">
      <dsp:nvSpPr>
        <dsp:cNvPr id="0" name=""/>
        <dsp:cNvSpPr/>
      </dsp:nvSpPr>
      <dsp:spPr>
        <a:xfrm>
          <a:off x="4039278" y="10226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File Closures</a:t>
          </a:r>
          <a:endParaRPr lang="en-US" sz="900" kern="1200"/>
        </a:p>
      </dsp:txBody>
      <dsp:txXfrm>
        <a:off x="4211102" y="157727"/>
        <a:ext cx="765819" cy="657414"/>
      </dsp:txXfrm>
    </dsp:sp>
    <dsp:sp modelId="{15735352-1253-441B-BD67-DCE554379DA6}">
      <dsp:nvSpPr>
        <dsp:cNvPr id="0" name=""/>
        <dsp:cNvSpPr/>
      </dsp:nvSpPr>
      <dsp:spPr>
        <a:xfrm>
          <a:off x="4999259" y="436930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EAE89-5037-4811-95D4-D053B9EE281C}">
      <dsp:nvSpPr>
        <dsp:cNvPr id="0" name=""/>
        <dsp:cNvSpPr/>
      </dsp:nvSpPr>
      <dsp:spPr>
        <a:xfrm>
          <a:off x="4993809" y="541515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BF96B-BFCC-4017-B3D0-06BAF1727E94}">
      <dsp:nvSpPr>
        <dsp:cNvPr id="0" name=""/>
        <dsp:cNvSpPr/>
      </dsp:nvSpPr>
      <dsp:spPr>
        <a:xfrm>
          <a:off x="5214924" y="562432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70021-2A78-4E5D-8713-D423EF0E0CC6}">
      <dsp:nvSpPr>
        <dsp:cNvPr id="0" name=""/>
        <dsp:cNvSpPr/>
      </dsp:nvSpPr>
      <dsp:spPr>
        <a:xfrm>
          <a:off x="4993809" y="1592473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Claim updates</a:t>
          </a:r>
          <a:endParaRPr lang="en-US" sz="900" kern="1200"/>
        </a:p>
      </dsp:txBody>
      <dsp:txXfrm>
        <a:off x="5165633" y="1739974"/>
        <a:ext cx="765819" cy="657414"/>
      </dsp:txXfrm>
    </dsp:sp>
    <dsp:sp modelId="{282153A5-BE97-45FE-A791-8887A7AC9729}">
      <dsp:nvSpPr>
        <dsp:cNvPr id="0" name=""/>
        <dsp:cNvSpPr/>
      </dsp:nvSpPr>
      <dsp:spPr>
        <a:xfrm>
          <a:off x="5213367" y="2426825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B98F8B-5BC7-493D-A7F9-38FA0E45F82B}">
      <dsp:nvSpPr>
        <dsp:cNvPr id="0" name=""/>
        <dsp:cNvSpPr/>
      </dsp:nvSpPr>
      <dsp:spPr>
        <a:xfrm>
          <a:off x="4039278" y="2114001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6F428-5D48-4E22-BEB3-6D0D06530288}">
      <dsp:nvSpPr>
        <dsp:cNvPr id="0" name=""/>
        <dsp:cNvSpPr/>
      </dsp:nvSpPr>
      <dsp:spPr>
        <a:xfrm>
          <a:off x="5007823" y="2531874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63F88-0B0A-4786-8FB1-FC315A4B142B}">
      <dsp:nvSpPr>
        <dsp:cNvPr id="0" name=""/>
        <dsp:cNvSpPr/>
      </dsp:nvSpPr>
      <dsp:spPr>
        <a:xfrm>
          <a:off x="2130216" y="2107958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Return to work assistance</a:t>
          </a:r>
          <a:endParaRPr lang="en-US" sz="900" kern="1200"/>
        </a:p>
      </dsp:txBody>
      <dsp:txXfrm>
        <a:off x="2302040" y="2255459"/>
        <a:ext cx="765819" cy="657414"/>
      </dsp:txXfrm>
    </dsp:sp>
    <dsp:sp modelId="{62DA541E-FC06-44AE-8EC6-45682C397F08}">
      <dsp:nvSpPr>
        <dsp:cNvPr id="0" name=""/>
        <dsp:cNvSpPr/>
      </dsp:nvSpPr>
      <dsp:spPr>
        <a:xfrm>
          <a:off x="2161359" y="2530015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A06A0-61ED-4ED1-ADBC-A91EE750A727}">
      <dsp:nvSpPr>
        <dsp:cNvPr id="0" name=""/>
        <dsp:cNvSpPr/>
      </dsp:nvSpPr>
      <dsp:spPr>
        <a:xfrm>
          <a:off x="1175685" y="2637388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96B20-2291-46FB-904A-33075D08F82B}">
      <dsp:nvSpPr>
        <dsp:cNvPr id="0" name=""/>
        <dsp:cNvSpPr/>
      </dsp:nvSpPr>
      <dsp:spPr>
        <a:xfrm>
          <a:off x="1930901" y="2650868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F39A1-95D9-4FE1-A840-602835731D85}">
      <dsp:nvSpPr>
        <dsp:cNvPr id="0" name=""/>
        <dsp:cNvSpPr/>
      </dsp:nvSpPr>
      <dsp:spPr>
        <a:xfrm>
          <a:off x="5943669" y="2126086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Medical management</a:t>
          </a:r>
          <a:endParaRPr lang="en-US" sz="900" kern="1200"/>
        </a:p>
      </dsp:txBody>
      <dsp:txXfrm>
        <a:off x="6115493" y="2273587"/>
        <a:ext cx="765819" cy="657414"/>
      </dsp:txXfrm>
    </dsp:sp>
    <dsp:sp modelId="{1DFCDC88-AAE4-470D-8917-7CC1A46FD6F4}">
      <dsp:nvSpPr>
        <dsp:cNvPr id="0" name=""/>
        <dsp:cNvSpPr/>
      </dsp:nvSpPr>
      <dsp:spPr>
        <a:xfrm>
          <a:off x="6163226" y="2960438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F4BB8-12C9-46A8-B014-842548B82F45}">
      <dsp:nvSpPr>
        <dsp:cNvPr id="0" name=""/>
        <dsp:cNvSpPr/>
      </dsp:nvSpPr>
      <dsp:spPr>
        <a:xfrm>
          <a:off x="4989138" y="2647614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0023C6-BBBE-448D-9B84-EE24F283AE56}">
      <dsp:nvSpPr>
        <dsp:cNvPr id="0" name=""/>
        <dsp:cNvSpPr/>
      </dsp:nvSpPr>
      <dsp:spPr>
        <a:xfrm>
          <a:off x="5760919" y="3074432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D40C1-3E52-4943-9F64-00466631D4B2}">
      <dsp:nvSpPr>
        <dsp:cNvPr id="0" name=""/>
        <dsp:cNvSpPr/>
      </dsp:nvSpPr>
      <dsp:spPr>
        <a:xfrm>
          <a:off x="5947562" y="20452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Loss Run Reviews</a:t>
          </a:r>
          <a:endParaRPr lang="en-US" sz="900" kern="1200"/>
        </a:p>
      </dsp:txBody>
      <dsp:txXfrm>
        <a:off x="6119386" y="167953"/>
        <a:ext cx="765819" cy="657414"/>
      </dsp:txXfrm>
    </dsp:sp>
    <dsp:sp modelId="{D81AB4AA-6F03-4EDB-87A5-57741913E17A}">
      <dsp:nvSpPr>
        <dsp:cNvPr id="0" name=""/>
        <dsp:cNvSpPr/>
      </dsp:nvSpPr>
      <dsp:spPr>
        <a:xfrm>
          <a:off x="6714456" y="858057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597C39-C18F-4AE2-ACA4-22CB756AA757}">
      <dsp:nvSpPr>
        <dsp:cNvPr id="0" name=""/>
        <dsp:cNvSpPr/>
      </dsp:nvSpPr>
      <dsp:spPr>
        <a:xfrm>
          <a:off x="5947562" y="1071874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03E3F-B268-43E8-8AA3-7A9360FE2E54}">
      <dsp:nvSpPr>
        <dsp:cNvPr id="0" name=""/>
        <dsp:cNvSpPr/>
      </dsp:nvSpPr>
      <dsp:spPr>
        <a:xfrm>
          <a:off x="6714456" y="1077452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DD462-0D16-49E1-86A1-69ACBD2FF31D}">
      <dsp:nvSpPr>
        <dsp:cNvPr id="0" name=""/>
        <dsp:cNvSpPr/>
      </dsp:nvSpPr>
      <dsp:spPr>
        <a:xfrm>
          <a:off x="3080854" y="2641572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Underwriting guidelines</a:t>
          </a:r>
          <a:endParaRPr lang="en-US" sz="900" kern="1200"/>
        </a:p>
      </dsp:txBody>
      <dsp:txXfrm>
        <a:off x="3252678" y="2789073"/>
        <a:ext cx="765819" cy="657414"/>
      </dsp:txXfrm>
    </dsp:sp>
    <dsp:sp modelId="{A8AC85AE-678F-4B94-A831-172BBA4E1A1B}">
      <dsp:nvSpPr>
        <dsp:cNvPr id="0" name=""/>
        <dsp:cNvSpPr/>
      </dsp:nvSpPr>
      <dsp:spPr>
        <a:xfrm>
          <a:off x="3300412" y="3475923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68C57-5102-4C36-9880-A8D7321E7E09}">
      <dsp:nvSpPr>
        <dsp:cNvPr id="0" name=""/>
        <dsp:cNvSpPr/>
      </dsp:nvSpPr>
      <dsp:spPr>
        <a:xfrm>
          <a:off x="2126323" y="3163100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C7341-EC71-4D3D-9B37-BF79C08DAFF8}">
      <dsp:nvSpPr>
        <dsp:cNvPr id="0" name=""/>
        <dsp:cNvSpPr/>
      </dsp:nvSpPr>
      <dsp:spPr>
        <a:xfrm>
          <a:off x="3094868" y="3580973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3226A-0803-4D9B-ABAD-C07F5DC96E7E}">
      <dsp:nvSpPr>
        <dsp:cNvPr id="0" name=""/>
        <dsp:cNvSpPr/>
      </dsp:nvSpPr>
      <dsp:spPr>
        <a:xfrm>
          <a:off x="4986802" y="3695783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HR support/claims roundtables</a:t>
          </a:r>
          <a:endParaRPr lang="en-US" sz="900" kern="1200"/>
        </a:p>
      </dsp:txBody>
      <dsp:txXfrm>
        <a:off x="5158626" y="3843284"/>
        <a:ext cx="765819" cy="657414"/>
      </dsp:txXfrm>
    </dsp:sp>
    <dsp:sp modelId="{63473525-3189-4072-A81E-8284CA92E3E8}">
      <dsp:nvSpPr>
        <dsp:cNvPr id="0" name=""/>
        <dsp:cNvSpPr/>
      </dsp:nvSpPr>
      <dsp:spPr>
        <a:xfrm>
          <a:off x="5013273" y="4119699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C0992-0934-4646-B34E-699C109FEA12}">
      <dsp:nvSpPr>
        <dsp:cNvPr id="0" name=""/>
        <dsp:cNvSpPr/>
      </dsp:nvSpPr>
      <dsp:spPr>
        <a:xfrm>
          <a:off x="4032271" y="3168213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A2AF4-DC0E-4112-BECC-157A51411C70}">
      <dsp:nvSpPr>
        <dsp:cNvPr id="0" name=""/>
        <dsp:cNvSpPr/>
      </dsp:nvSpPr>
      <dsp:spPr>
        <a:xfrm>
          <a:off x="4795273" y="3992338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369D2-21B8-4CBA-8D13-B0A5192DF22C}">
      <dsp:nvSpPr>
        <dsp:cNvPr id="0" name=""/>
        <dsp:cNvSpPr/>
      </dsp:nvSpPr>
      <dsp:spPr>
        <a:xfrm>
          <a:off x="5944447" y="3179368"/>
          <a:ext cx="1109467" cy="9524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Business decisions </a:t>
          </a:r>
          <a:endParaRPr lang="en-US" sz="900" kern="1200"/>
        </a:p>
      </dsp:txBody>
      <dsp:txXfrm>
        <a:off x="6116271" y="3326869"/>
        <a:ext cx="765819" cy="657414"/>
      </dsp:txXfrm>
    </dsp:sp>
    <dsp:sp modelId="{D08B1C88-6DE2-4ACA-A0A0-2273756DDD2F}">
      <dsp:nvSpPr>
        <dsp:cNvPr id="0" name=""/>
        <dsp:cNvSpPr/>
      </dsp:nvSpPr>
      <dsp:spPr>
        <a:xfrm>
          <a:off x="6912993" y="3597241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EDDA9-086E-41CA-BF1E-96311A39CB42}">
      <dsp:nvSpPr>
        <dsp:cNvPr id="0" name=""/>
        <dsp:cNvSpPr/>
      </dsp:nvSpPr>
      <dsp:spPr>
        <a:xfrm>
          <a:off x="6898200" y="2657840"/>
          <a:ext cx="1109467" cy="95241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B28F0-D3AE-4F3E-BD8C-6902533DC177}">
      <dsp:nvSpPr>
        <dsp:cNvPr id="0" name=""/>
        <dsp:cNvSpPr/>
      </dsp:nvSpPr>
      <dsp:spPr>
        <a:xfrm>
          <a:off x="7118536" y="3492192"/>
          <a:ext cx="129243" cy="1115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0818-0D94-4635-A103-81C4A644AD17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FD72-DE15-4A6D-AF5D-5B7BF4B86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4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0818-0D94-4635-A103-81C4A644AD17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FD72-DE15-4A6D-AF5D-5B7BF4B86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4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0818-0D94-4635-A103-81C4A644AD17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0818-0D94-4635-A103-81C4A644AD17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FD72-DE15-4A6D-AF5D-5B7BF4B86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1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050"/>
            <a:ext cx="91440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0818-0D94-4635-A103-81C4A644AD17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30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FD72-DE15-4A6D-AF5D-5B7BF4B863E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6937"/>
            <a:ext cx="9144000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4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 growing trend that is getting results….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Claims Management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956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5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Incident reported to ECRM</a:t>
            </a:r>
          </a:p>
          <a:p>
            <a:r>
              <a:rPr lang="en-US" sz="2000" dirty="0" smtClean="0"/>
              <a:t>ECRM reports to the carrier</a:t>
            </a:r>
          </a:p>
          <a:p>
            <a:r>
              <a:rPr lang="en-US" sz="2000" dirty="0" smtClean="0"/>
              <a:t>ECRM assigns a claims consultant</a:t>
            </a:r>
          </a:p>
          <a:p>
            <a:pPr marL="457200" lvl="1" indent="0">
              <a:buNone/>
            </a:pPr>
            <a:r>
              <a:rPr lang="en-US" sz="2000" dirty="0" smtClean="0"/>
              <a:t>-Contact </a:t>
            </a:r>
            <a:r>
              <a:rPr lang="en-US" sz="2000" dirty="0"/>
              <a:t>is made to employer (email/phone)</a:t>
            </a:r>
          </a:p>
          <a:p>
            <a:pPr marL="457200" lvl="1" indent="0">
              <a:buNone/>
            </a:pPr>
            <a:r>
              <a:rPr lang="en-US" sz="2000" dirty="0" smtClean="0"/>
              <a:t>-Contact </a:t>
            </a:r>
            <a:r>
              <a:rPr lang="en-US" sz="2000" dirty="0"/>
              <a:t>is made to the physician</a:t>
            </a:r>
          </a:p>
          <a:p>
            <a:pPr marL="457200" lvl="1" indent="0">
              <a:buNone/>
            </a:pPr>
            <a:r>
              <a:rPr lang="en-US" sz="2000" dirty="0"/>
              <a:t>-</a:t>
            </a:r>
            <a:r>
              <a:rPr lang="en-US" sz="2000" dirty="0" smtClean="0"/>
              <a:t>Contact </a:t>
            </a:r>
            <a:r>
              <a:rPr lang="en-US" sz="2000" dirty="0"/>
              <a:t>is made to the employee (as needed)</a:t>
            </a:r>
          </a:p>
          <a:p>
            <a:r>
              <a:rPr lang="en-US" sz="2000" dirty="0" smtClean="0"/>
              <a:t>ECRM sends a email with employee status (employer/carrier)</a:t>
            </a:r>
          </a:p>
          <a:p>
            <a:pPr lvl="1">
              <a:buFontTx/>
              <a:buChar char="-"/>
            </a:pPr>
            <a:r>
              <a:rPr lang="en-US" sz="1600" dirty="0" smtClean="0"/>
              <a:t>Return to work discussed</a:t>
            </a:r>
          </a:p>
          <a:p>
            <a:pPr lvl="1">
              <a:buFontTx/>
              <a:buChar char="-"/>
            </a:pPr>
            <a:r>
              <a:rPr lang="en-US" sz="1600" dirty="0" smtClean="0"/>
              <a:t>Litigation</a:t>
            </a:r>
          </a:p>
          <a:p>
            <a:r>
              <a:rPr lang="en-US" sz="2000" dirty="0" smtClean="0"/>
              <a:t>ECRM manages for file closure</a:t>
            </a:r>
          </a:p>
          <a:p>
            <a:r>
              <a:rPr lang="en-US" sz="2000" dirty="0" smtClean="0"/>
              <a:t>ECRM will monitor loss runs 2x per year (reserves, closures,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r>
              <a:rPr lang="en-US" sz="1600" dirty="0" smtClean="0"/>
              <a:t>-Valuation date</a:t>
            </a:r>
          </a:p>
          <a:p>
            <a:pPr marL="457200" lvl="1" indent="0">
              <a:buNone/>
            </a:pPr>
            <a:r>
              <a:rPr lang="en-US" sz="1600" dirty="0" smtClean="0"/>
              <a:t>- renewal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Work Flow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on each claim</a:t>
            </a:r>
          </a:p>
          <a:p>
            <a:r>
              <a:rPr lang="en-US" dirty="0" smtClean="0"/>
              <a:t>Assist in finding/creating positions</a:t>
            </a:r>
          </a:p>
          <a:p>
            <a:pPr lvl="1"/>
            <a:r>
              <a:rPr lang="en-US" dirty="0" smtClean="0"/>
              <a:t>Update carrier forms/needs</a:t>
            </a:r>
          </a:p>
          <a:p>
            <a:pPr lvl="1"/>
            <a:r>
              <a:rPr lang="en-US" dirty="0" smtClean="0"/>
              <a:t>Assist in documentation</a:t>
            </a:r>
          </a:p>
          <a:p>
            <a:pPr lvl="1"/>
            <a:r>
              <a:rPr lang="en-US" dirty="0" smtClean="0"/>
              <a:t>Monitor reserves</a:t>
            </a:r>
          </a:p>
          <a:p>
            <a:pPr lvl="1"/>
            <a:r>
              <a:rPr lang="en-US" dirty="0" smtClean="0"/>
              <a:t>Discuss restrictions</a:t>
            </a:r>
          </a:p>
          <a:p>
            <a:pPr lvl="1"/>
            <a:r>
              <a:rPr lang="en-US" dirty="0" smtClean="0"/>
              <a:t>Discuss pay roll concerns</a:t>
            </a:r>
          </a:p>
          <a:p>
            <a:pPr lvl="1"/>
            <a:r>
              <a:rPr lang="en-US" dirty="0" smtClean="0"/>
              <a:t>Update at each visit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7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54153"/>
          </a:xfrm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 smtClean="0">
                <a:latin typeface="Helvetica Neue Light" pitchFamily="-65" charset="0"/>
              </a:rPr>
              <a:t>Be the next agency in 2015 to get results…I’m Listening for our first caller….</a:t>
            </a:r>
            <a:endParaRPr lang="en-US" altLang="en-US" sz="3200" dirty="0">
              <a:latin typeface="Helvetica Neue Light" pitchFamily="-65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95" y="1600200"/>
            <a:ext cx="446641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title"/>
          </p:nvPr>
        </p:nvSpPr>
        <p:spPr bwMode="auto">
          <a:xfrm>
            <a:off x="228600" y="457200"/>
            <a:ext cx="6173808" cy="561710"/>
          </a:xfrm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 smtClean="0">
                <a:latin typeface="Helvetica Neue Light" pitchFamily="-65" charset="0"/>
              </a:rPr>
              <a:t>Claim volumes….</a:t>
            </a:r>
            <a:endParaRPr lang="en-US" altLang="en-US" sz="3200" dirty="0">
              <a:latin typeface="Helvetica Neue Light" pitchFamily="-65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Workers Compensation Claims </a:t>
            </a:r>
          </a:p>
          <a:p>
            <a:pPr marL="0" indent="0" algn="ctr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andled  2014 =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3,903</a:t>
            </a:r>
          </a:p>
          <a:p>
            <a:pPr marL="0" indent="0" algn="ctr">
              <a:buNone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3 – </a:t>
            </a:r>
            <a:r>
              <a:rPr lang="en-US" sz="2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Sr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Claims Consultants</a:t>
            </a:r>
          </a:p>
          <a:p>
            <a:pPr marL="0" indent="0">
              <a:buNone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2 -  Claim Consultants / Medical Management</a:t>
            </a:r>
          </a:p>
          <a:p>
            <a:pPr marL="0" indent="0">
              <a:buNone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 – Claim coordinators </a:t>
            </a:r>
          </a:p>
          <a:p>
            <a:pPr marL="0" indent="0">
              <a:buNone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 – Subrogation administration</a:t>
            </a:r>
          </a:p>
          <a:p>
            <a:pPr marL="0" indent="0" algn="ctr">
              <a:buNone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lvl="0" indent="0">
              <a:buNone/>
            </a:pPr>
            <a:endParaRPr lang="en-US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071" y="1600200"/>
            <a:ext cx="5943858" cy="45259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0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title"/>
          </p:nvPr>
        </p:nvSpPr>
        <p:spPr bwMode="auto">
          <a:xfrm>
            <a:off x="228600" y="457200"/>
            <a:ext cx="8229600" cy="561710"/>
          </a:xfrm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 smtClean="0">
                <a:latin typeface="Helvetica Neue Light" pitchFamily="-65" charset="0"/>
              </a:rPr>
              <a:t>A little bragging from 2014…..</a:t>
            </a:r>
            <a:endParaRPr lang="en-US" altLang="en-US" sz="3200" dirty="0">
              <a:latin typeface="Helvetica Neue Light" pitchFamily="-65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Closed claims in 2014 = 3,582  (3,903)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Kicked off 3 new KIG partners agency claims management programs in 2014.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Started a new claims management system (salesforce) which allows us to provide you with better claims trending reports.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Developed a new agency claims client webinar training process.</a:t>
            </a:r>
          </a:p>
          <a:p>
            <a:pPr marL="0" indent="0">
              <a:buNone/>
            </a:pP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Started Claims webinars</a:t>
            </a:r>
          </a:p>
          <a:p>
            <a:pPr lvl="1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First one was done on 2/19/15 with 111 in attendance</a:t>
            </a:r>
          </a:p>
          <a:p>
            <a:pPr lvl="2"/>
            <a:r>
              <a:rPr lang="en-U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importance of timely workers compensation claims filing</a:t>
            </a:r>
          </a:p>
          <a:p>
            <a:pPr lvl="1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Now available on the ECRM website</a:t>
            </a:r>
          </a:p>
          <a:p>
            <a:pPr lvl="1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Next webinar will be in May 2015</a:t>
            </a:r>
          </a:p>
          <a:p>
            <a:pPr lvl="2"/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HIPAA and medically managing workers compensation claims</a:t>
            </a: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2" indent="0">
              <a:buNone/>
            </a:pPr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Scheduled 2 new KIG partners agency claims management programs for this 2015 </a:t>
            </a:r>
            <a:r>
              <a:rPr lang="en-US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so far…</a:t>
            </a: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itchFamily="-65" charset="0"/>
            </a:endParaRPr>
          </a:p>
        </p:txBody>
      </p:sp>
      <p:sp>
        <p:nvSpPr>
          <p:cNvPr id="13314" name="Title 7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 smtClean="0">
                <a:latin typeface="Helvetica Neue Light" pitchFamily="-65" charset="0"/>
              </a:rPr>
              <a:t>EVEN a</a:t>
            </a:r>
            <a:r>
              <a:rPr lang="en-US" altLang="en-US" sz="3200" dirty="0" smtClean="0">
                <a:latin typeface="Helvetica Neue Light" pitchFamily="-65" charset="0"/>
              </a:rPr>
              <a:t> little more bragging …..for 2015</a:t>
            </a:r>
            <a:endParaRPr lang="en-US" altLang="en-US" sz="3200" dirty="0">
              <a:latin typeface="Helvetica Neue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Premium Recovery ( PCRB/Unit stats)</a:t>
            </a:r>
          </a:p>
          <a:p>
            <a:pPr marL="0" indent="0">
              <a:buNone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2013 = $50,195 checks to client (10 clients)</a:t>
            </a:r>
          </a:p>
          <a:p>
            <a:pPr marL="0" indent="0">
              <a:buNone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2014 = $  6,248 checks to client (  3 clients)</a:t>
            </a:r>
          </a:p>
          <a:p>
            <a:pPr marL="0" indent="0">
              <a:buNone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2015 = $  4,037 checks to client (  2 clients)</a:t>
            </a:r>
          </a:p>
          <a:p>
            <a:pPr marL="0" indent="0">
              <a:buNone/>
            </a:pP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Recovery prior to Ex-mod impact</a:t>
            </a:r>
          </a:p>
          <a:p>
            <a:pPr marL="0" indent="0">
              <a:buNone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2015 = $  6,730  did not impact mod or loss ratio ( 4 clients)</a:t>
            </a:r>
          </a:p>
          <a:p>
            <a:pPr marL="0" indent="0">
              <a:buNone/>
            </a:pP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Currently working on 90 active recovery claims</a:t>
            </a:r>
          </a:p>
          <a:p>
            <a:pPr marL="0" indent="0">
              <a:buNone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(Subrogation, Litigation, Denied)</a:t>
            </a:r>
          </a:p>
          <a:p>
            <a:pPr marL="0" indent="0">
              <a:buNone/>
            </a:pP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Linked claims = 18  (more then one employee injured in occurrence)</a:t>
            </a:r>
          </a:p>
          <a:p>
            <a:pPr marL="0" indent="0">
              <a:buNone/>
            </a:pP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Timely file closures = average claim closes within 90 days.</a:t>
            </a:r>
          </a:p>
          <a:p>
            <a:pPr marL="0" indent="0">
              <a:buNone/>
            </a:pP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Employee medical status is provided after each and every visit.</a:t>
            </a:r>
          </a:p>
          <a:p>
            <a:pPr marL="0" indent="0">
              <a:buNone/>
            </a:pP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Loss Runs reviews are provided at valuation date and renewal, there are no </a:t>
            </a:r>
            <a:r>
              <a:rPr lang="en-US" sz="14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suprises</a:t>
            </a: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itchFamily="-65" charset="0"/>
            </a:endParaRPr>
          </a:p>
        </p:txBody>
      </p:sp>
      <p:sp>
        <p:nvSpPr>
          <p:cNvPr id="13314" name="Title 7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 smtClean="0">
                <a:latin typeface="Helvetica Neue Light" pitchFamily="-65" charset="0"/>
              </a:rPr>
              <a:t>Bragging about the added values…..</a:t>
            </a:r>
            <a:endParaRPr lang="en-US" altLang="en-US" sz="3200" dirty="0">
              <a:latin typeface="Helvetica Neue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title"/>
          </p:nvPr>
        </p:nvSpPr>
        <p:spPr bwMode="auto">
          <a:xfrm>
            <a:off x="228600" y="490445"/>
            <a:ext cx="8686800" cy="561710"/>
          </a:xfrm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>
                <a:latin typeface="Helvetica Neue Light" pitchFamily="-65" charset="0"/>
              </a:rPr>
              <a:t>Workers’ Compensation a policy or a program?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838928"/>
              </p:ext>
            </p:extLst>
          </p:nvPr>
        </p:nvGraphicFramePr>
        <p:xfrm>
          <a:off x="457201" y="13716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title"/>
          </p:nvPr>
        </p:nvSpPr>
        <p:spPr bwMode="auto">
          <a:xfrm>
            <a:off x="228600" y="457200"/>
            <a:ext cx="6173808" cy="561710"/>
          </a:xfrm>
          <a:noFill/>
          <a:ln>
            <a:miter lim="800000"/>
            <a:headEnd/>
            <a:tailEnd/>
          </a:ln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dirty="0" smtClean="0">
                <a:latin typeface="Helvetica Neue Light" pitchFamily="-65" charset="0"/>
              </a:rPr>
              <a:t>New Trend in Underwriting….</a:t>
            </a:r>
            <a:endParaRPr lang="en-US" altLang="en-US" sz="3200" dirty="0">
              <a:latin typeface="Helvetica Neue Light" pitchFamily="-65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latin typeface="Arial Black" panose="020B0A04020102020204" pitchFamily="34" charset="0"/>
                <a:cs typeface="Helvetica" panose="020B0604020202020204" pitchFamily="34" charset="0"/>
              </a:rPr>
              <a:t>Written Return to work Programs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Unions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FOP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Handbooks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Job descriptions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Partial benefits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Personal benefits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Job bidding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Physical abilities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Doctors release</a:t>
            </a:r>
          </a:p>
          <a:p>
            <a:pPr lvl="1"/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Permanent or limited time frames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Stacey Cheese</a:t>
            </a:r>
          </a:p>
          <a:p>
            <a:r>
              <a:rPr lang="en-US" dirty="0" smtClean="0"/>
              <a:t>Review agency claims contract</a:t>
            </a:r>
          </a:p>
          <a:p>
            <a:r>
              <a:rPr lang="en-US" dirty="0" smtClean="0"/>
              <a:t>Schedule date for seminar</a:t>
            </a:r>
          </a:p>
          <a:p>
            <a:pPr lvl="1"/>
            <a:r>
              <a:rPr lang="en-US" dirty="0"/>
              <a:t>Send client notifications</a:t>
            </a:r>
          </a:p>
          <a:p>
            <a:pPr lvl="1"/>
            <a:r>
              <a:rPr lang="en-US" dirty="0"/>
              <a:t>Call clients prior to seminar date</a:t>
            </a:r>
          </a:p>
          <a:p>
            <a:r>
              <a:rPr lang="en-US" dirty="0" smtClean="0"/>
              <a:t>Seminar conducted by Stacey Cheese</a:t>
            </a:r>
          </a:p>
          <a:p>
            <a:pPr lvl="1"/>
            <a:r>
              <a:rPr lang="en-US" dirty="0" smtClean="0"/>
              <a:t>Manuals provided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process…..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3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406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Helvetica</vt:lpstr>
      <vt:lpstr>Helvetica Neue Light</vt:lpstr>
      <vt:lpstr>Office Theme</vt:lpstr>
      <vt:lpstr>Agency Claims Management</vt:lpstr>
      <vt:lpstr>Claim volumes….</vt:lpstr>
      <vt:lpstr>The Team…..</vt:lpstr>
      <vt:lpstr>A little bragging from 2014…..</vt:lpstr>
      <vt:lpstr>EVEN a little more bragging …..for 2015</vt:lpstr>
      <vt:lpstr>Bragging about the added values…..</vt:lpstr>
      <vt:lpstr>Workers’ Compensation a policy or a program?</vt:lpstr>
      <vt:lpstr>New Trend in Underwriting….</vt:lpstr>
      <vt:lpstr>What is your process…..</vt:lpstr>
      <vt:lpstr>Work Flow</vt:lpstr>
      <vt:lpstr>Return to work </vt:lpstr>
      <vt:lpstr>Be the next agency in 2015 to get results…I’m Listening for our first caller….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Shaffer</dc:creator>
  <cp:lastModifiedBy>Stacey Cheese</cp:lastModifiedBy>
  <cp:revision>40</cp:revision>
  <dcterms:created xsi:type="dcterms:W3CDTF">2012-09-07T14:26:54Z</dcterms:created>
  <dcterms:modified xsi:type="dcterms:W3CDTF">2015-04-01T18:07:36Z</dcterms:modified>
</cp:coreProperties>
</file>